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314" r:id="rId3"/>
    <p:sldId id="315" r:id="rId4"/>
    <p:sldId id="316" r:id="rId5"/>
    <p:sldId id="317"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320" r:id="rId33"/>
    <p:sldId id="321" r:id="rId34"/>
    <p:sldId id="322" r:id="rId35"/>
    <p:sldId id="323" r:id="rId36"/>
    <p:sldId id="324" r:id="rId37"/>
    <p:sldId id="325" r:id="rId38"/>
    <p:sldId id="326" r:id="rId39"/>
    <p:sldId id="289" r:id="rId40"/>
    <p:sldId id="290" r:id="rId41"/>
    <p:sldId id="291" r:id="rId42"/>
    <p:sldId id="292" r:id="rId43"/>
    <p:sldId id="293" r:id="rId44"/>
    <p:sldId id="294" r:id="rId45"/>
    <p:sldId id="295" r:id="rId46"/>
    <p:sldId id="304" r:id="rId47"/>
    <p:sldId id="296" r:id="rId48"/>
    <p:sldId id="305" r:id="rId49"/>
    <p:sldId id="297" r:id="rId50"/>
    <p:sldId id="306" r:id="rId51"/>
    <p:sldId id="298" r:id="rId52"/>
    <p:sldId id="307" r:id="rId53"/>
    <p:sldId id="299" r:id="rId54"/>
    <p:sldId id="308" r:id="rId55"/>
    <p:sldId id="300" r:id="rId56"/>
    <p:sldId id="309" r:id="rId57"/>
    <p:sldId id="301" r:id="rId58"/>
    <p:sldId id="310" r:id="rId59"/>
    <p:sldId id="302" r:id="rId60"/>
    <p:sldId id="311" r:id="rId61"/>
    <p:sldId id="303" r:id="rId62"/>
    <p:sldId id="312" r:id="rId63"/>
    <p:sldId id="318" r:id="rId64"/>
    <p:sldId id="319" r:id="rId65"/>
    <p:sldId id="31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4709B-5186-A143-A974-8DD8BDAA8299}"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FC5A5E1-7A04-A24D-BCE6-018CB3590F26}">
      <dgm:prSet phldrT="[Text]"/>
      <dgm:spPr/>
      <dgm:t>
        <a:bodyPr/>
        <a:lstStyle/>
        <a:p>
          <a:r>
            <a:rPr lang="en-US" dirty="0" smtClean="0"/>
            <a:t>Digital Media Platforms</a:t>
          </a:r>
          <a:endParaRPr lang="en-US" dirty="0"/>
        </a:p>
      </dgm:t>
    </dgm:pt>
    <dgm:pt modelId="{6C095165-A65D-5B45-B4C4-6E95EF59D9EA}" type="parTrans" cxnId="{A1948912-3FC0-FD41-9F89-D4C90DB557C5}">
      <dgm:prSet/>
      <dgm:spPr/>
      <dgm:t>
        <a:bodyPr/>
        <a:lstStyle/>
        <a:p>
          <a:endParaRPr lang="en-US"/>
        </a:p>
      </dgm:t>
    </dgm:pt>
    <dgm:pt modelId="{3EFB94C3-A712-534A-85C9-B57E59947EE5}" type="sibTrans" cxnId="{A1948912-3FC0-FD41-9F89-D4C90DB557C5}">
      <dgm:prSet/>
      <dgm:spPr/>
      <dgm:t>
        <a:bodyPr/>
        <a:lstStyle/>
        <a:p>
          <a:endParaRPr lang="en-US"/>
        </a:p>
      </dgm:t>
    </dgm:pt>
    <dgm:pt modelId="{61FCB451-9E57-AB4B-AFE2-752DB1FFF1D0}">
      <dgm:prSet phldrT="[Text]"/>
      <dgm:spPr/>
      <dgm:t>
        <a:bodyPr/>
        <a:lstStyle/>
        <a:p>
          <a:r>
            <a:rPr lang="en-US" dirty="0" smtClean="0"/>
            <a:t>Mobile Devices</a:t>
          </a:r>
          <a:endParaRPr lang="en-US" dirty="0"/>
        </a:p>
      </dgm:t>
    </dgm:pt>
    <dgm:pt modelId="{7A9808B8-45E1-C845-827B-DCBA173A1762}" type="parTrans" cxnId="{B246F68E-1AE7-7743-848F-8BD47BD6FA02}">
      <dgm:prSet/>
      <dgm:spPr/>
      <dgm:t>
        <a:bodyPr/>
        <a:lstStyle/>
        <a:p>
          <a:endParaRPr lang="en-US"/>
        </a:p>
      </dgm:t>
    </dgm:pt>
    <dgm:pt modelId="{B143E984-AF09-0D41-BD1C-B03443F6F3D2}" type="sibTrans" cxnId="{B246F68E-1AE7-7743-848F-8BD47BD6FA02}">
      <dgm:prSet/>
      <dgm:spPr/>
      <dgm:t>
        <a:bodyPr/>
        <a:lstStyle/>
        <a:p>
          <a:endParaRPr lang="en-US"/>
        </a:p>
      </dgm:t>
    </dgm:pt>
    <dgm:pt modelId="{EDE747A6-69A6-EF46-B0CD-C78D94D556A6}">
      <dgm:prSet phldrT="[Text]"/>
      <dgm:spPr/>
      <dgm:t>
        <a:bodyPr/>
        <a:lstStyle/>
        <a:p>
          <a:r>
            <a:rPr lang="en-US" dirty="0" smtClean="0"/>
            <a:t>TV</a:t>
          </a:r>
          <a:endParaRPr lang="en-US" dirty="0"/>
        </a:p>
      </dgm:t>
    </dgm:pt>
    <dgm:pt modelId="{EB7ECD3A-B17F-5A45-9DF5-6E7012D00004}" type="parTrans" cxnId="{1592371C-2809-F142-8DFF-7F029904BAD5}">
      <dgm:prSet/>
      <dgm:spPr/>
      <dgm:t>
        <a:bodyPr/>
        <a:lstStyle/>
        <a:p>
          <a:endParaRPr lang="en-US"/>
        </a:p>
      </dgm:t>
    </dgm:pt>
    <dgm:pt modelId="{EBD4C30F-0740-3140-955F-D085B6D2C481}" type="sibTrans" cxnId="{1592371C-2809-F142-8DFF-7F029904BAD5}">
      <dgm:prSet/>
      <dgm:spPr/>
      <dgm:t>
        <a:bodyPr/>
        <a:lstStyle/>
        <a:p>
          <a:endParaRPr lang="en-US"/>
        </a:p>
      </dgm:t>
    </dgm:pt>
    <dgm:pt modelId="{F941A143-4FFD-A540-99DA-F97CC4482378}">
      <dgm:prSet phldrT="[Text]"/>
      <dgm:spPr/>
      <dgm:t>
        <a:bodyPr/>
        <a:lstStyle/>
        <a:p>
          <a:r>
            <a:rPr lang="en-US" dirty="0" smtClean="0"/>
            <a:t>Computer Internet</a:t>
          </a:r>
          <a:endParaRPr lang="en-US" dirty="0"/>
        </a:p>
      </dgm:t>
    </dgm:pt>
    <dgm:pt modelId="{79E4D99B-DA6E-424A-B02E-B15224E13493}" type="parTrans" cxnId="{42C54A8A-421E-1949-B637-A40E98352836}">
      <dgm:prSet/>
      <dgm:spPr/>
      <dgm:t>
        <a:bodyPr/>
        <a:lstStyle/>
        <a:p>
          <a:endParaRPr lang="en-US"/>
        </a:p>
      </dgm:t>
    </dgm:pt>
    <dgm:pt modelId="{6DC29626-FA6A-6848-BBF6-D5489A196D12}" type="sibTrans" cxnId="{42C54A8A-421E-1949-B637-A40E98352836}">
      <dgm:prSet/>
      <dgm:spPr/>
      <dgm:t>
        <a:bodyPr/>
        <a:lstStyle/>
        <a:p>
          <a:endParaRPr lang="en-US"/>
        </a:p>
      </dgm:t>
    </dgm:pt>
    <dgm:pt modelId="{91FD8F26-4833-C348-B55E-2FAFF16281DC}">
      <dgm:prSet phldrT="[Text]"/>
      <dgm:spPr/>
      <dgm:t>
        <a:bodyPr/>
        <a:lstStyle/>
        <a:p>
          <a:r>
            <a:rPr lang="en-US" dirty="0" smtClean="0"/>
            <a:t>Social Media &amp; Networking</a:t>
          </a:r>
          <a:endParaRPr lang="en-US" dirty="0"/>
        </a:p>
      </dgm:t>
    </dgm:pt>
    <dgm:pt modelId="{570BE3A0-7520-C44D-A931-B7C3109EB068}" type="parTrans" cxnId="{F3F76CEB-CCBF-4340-9AD6-50845C3AFB84}">
      <dgm:prSet/>
      <dgm:spPr/>
      <dgm:t>
        <a:bodyPr/>
        <a:lstStyle/>
        <a:p>
          <a:endParaRPr lang="en-US"/>
        </a:p>
      </dgm:t>
    </dgm:pt>
    <dgm:pt modelId="{7F7E2FC8-C0E5-174F-BD1F-6C469F6D4046}" type="sibTrans" cxnId="{F3F76CEB-CCBF-4340-9AD6-50845C3AFB84}">
      <dgm:prSet/>
      <dgm:spPr/>
      <dgm:t>
        <a:bodyPr/>
        <a:lstStyle/>
        <a:p>
          <a:endParaRPr lang="en-US"/>
        </a:p>
      </dgm:t>
    </dgm:pt>
    <dgm:pt modelId="{706CA404-3C85-5F4F-8C52-54810C341B18}">
      <dgm:prSet phldrT="[Text]"/>
      <dgm:spPr/>
      <dgm:t>
        <a:bodyPr/>
        <a:lstStyle/>
        <a:p>
          <a:r>
            <a:rPr lang="en-US" dirty="0" smtClean="0"/>
            <a:t>Video Games</a:t>
          </a:r>
          <a:endParaRPr lang="en-US" dirty="0"/>
        </a:p>
      </dgm:t>
    </dgm:pt>
    <dgm:pt modelId="{D159AEB2-FD39-B34E-82A6-D471456C428F}" type="parTrans" cxnId="{80C98979-9934-9D4D-B0EE-1E2FEBE58FCD}">
      <dgm:prSet/>
      <dgm:spPr/>
      <dgm:t>
        <a:bodyPr/>
        <a:lstStyle/>
        <a:p>
          <a:endParaRPr lang="en-US"/>
        </a:p>
      </dgm:t>
    </dgm:pt>
    <dgm:pt modelId="{B54B0BED-A8BE-754A-8040-13D087A37A59}" type="sibTrans" cxnId="{80C98979-9934-9D4D-B0EE-1E2FEBE58FCD}">
      <dgm:prSet/>
      <dgm:spPr/>
      <dgm:t>
        <a:bodyPr/>
        <a:lstStyle/>
        <a:p>
          <a:endParaRPr lang="en-US"/>
        </a:p>
      </dgm:t>
    </dgm:pt>
    <dgm:pt modelId="{9D8359EE-C657-414B-A1C0-562FABC3A73B}" type="pres">
      <dgm:prSet presAssocID="{4624709B-5186-A143-A974-8DD8BDAA8299}" presName="cycle" presStyleCnt="0">
        <dgm:presLayoutVars>
          <dgm:chMax val="1"/>
          <dgm:dir/>
          <dgm:animLvl val="ctr"/>
          <dgm:resizeHandles val="exact"/>
        </dgm:presLayoutVars>
      </dgm:prSet>
      <dgm:spPr/>
      <dgm:t>
        <a:bodyPr/>
        <a:lstStyle/>
        <a:p>
          <a:endParaRPr lang="en-US"/>
        </a:p>
      </dgm:t>
    </dgm:pt>
    <dgm:pt modelId="{2676FD21-3D5E-9847-9C96-FB6F9D0B164D}" type="pres">
      <dgm:prSet presAssocID="{4FC5A5E1-7A04-A24D-BCE6-018CB3590F26}" presName="centerShape" presStyleLbl="node0" presStyleIdx="0" presStyleCnt="1" custScaleX="154225" custScaleY="146075" custLinFactNeighborY="10756"/>
      <dgm:spPr/>
      <dgm:t>
        <a:bodyPr/>
        <a:lstStyle/>
        <a:p>
          <a:endParaRPr lang="en-US"/>
        </a:p>
      </dgm:t>
    </dgm:pt>
    <dgm:pt modelId="{0B9A8727-3403-C34A-A9F4-BE9A093C7C28}" type="pres">
      <dgm:prSet presAssocID="{7A9808B8-45E1-C845-827B-DCBA173A1762}" presName="Name9" presStyleLbl="parChTrans1D2" presStyleIdx="0" presStyleCnt="5"/>
      <dgm:spPr/>
      <dgm:t>
        <a:bodyPr/>
        <a:lstStyle/>
        <a:p>
          <a:endParaRPr lang="en-US"/>
        </a:p>
      </dgm:t>
    </dgm:pt>
    <dgm:pt modelId="{81A1CA10-B9F4-0146-9E44-42D17904C808}" type="pres">
      <dgm:prSet presAssocID="{7A9808B8-45E1-C845-827B-DCBA173A1762}" presName="connTx" presStyleLbl="parChTrans1D2" presStyleIdx="0" presStyleCnt="5"/>
      <dgm:spPr/>
      <dgm:t>
        <a:bodyPr/>
        <a:lstStyle/>
        <a:p>
          <a:endParaRPr lang="en-US"/>
        </a:p>
      </dgm:t>
    </dgm:pt>
    <dgm:pt modelId="{5AA1C964-23EE-A64A-9423-270210196298}" type="pres">
      <dgm:prSet presAssocID="{61FCB451-9E57-AB4B-AFE2-752DB1FFF1D0}" presName="node" presStyleLbl="node1" presStyleIdx="0" presStyleCnt="5">
        <dgm:presLayoutVars>
          <dgm:bulletEnabled val="1"/>
        </dgm:presLayoutVars>
      </dgm:prSet>
      <dgm:spPr/>
      <dgm:t>
        <a:bodyPr/>
        <a:lstStyle/>
        <a:p>
          <a:endParaRPr lang="en-US"/>
        </a:p>
      </dgm:t>
    </dgm:pt>
    <dgm:pt modelId="{0AC30B88-383D-D94D-BE31-F953FD472B93}" type="pres">
      <dgm:prSet presAssocID="{EB7ECD3A-B17F-5A45-9DF5-6E7012D00004}" presName="Name9" presStyleLbl="parChTrans1D2" presStyleIdx="1" presStyleCnt="5"/>
      <dgm:spPr/>
      <dgm:t>
        <a:bodyPr/>
        <a:lstStyle/>
        <a:p>
          <a:endParaRPr lang="en-US"/>
        </a:p>
      </dgm:t>
    </dgm:pt>
    <dgm:pt modelId="{FABDED70-1C9B-5042-BA2E-82D3D9E6107B}" type="pres">
      <dgm:prSet presAssocID="{EB7ECD3A-B17F-5A45-9DF5-6E7012D00004}" presName="connTx" presStyleLbl="parChTrans1D2" presStyleIdx="1" presStyleCnt="5"/>
      <dgm:spPr/>
      <dgm:t>
        <a:bodyPr/>
        <a:lstStyle/>
        <a:p>
          <a:endParaRPr lang="en-US"/>
        </a:p>
      </dgm:t>
    </dgm:pt>
    <dgm:pt modelId="{5435532C-C406-0046-976C-D06FE0E0FEA9}" type="pres">
      <dgm:prSet presAssocID="{EDE747A6-69A6-EF46-B0CD-C78D94D556A6}" presName="node" presStyleLbl="node1" presStyleIdx="1" presStyleCnt="5" custRadScaleRad="140047" custRadScaleInc="-4895">
        <dgm:presLayoutVars>
          <dgm:bulletEnabled val="1"/>
        </dgm:presLayoutVars>
      </dgm:prSet>
      <dgm:spPr/>
      <dgm:t>
        <a:bodyPr/>
        <a:lstStyle/>
        <a:p>
          <a:endParaRPr lang="en-US"/>
        </a:p>
      </dgm:t>
    </dgm:pt>
    <dgm:pt modelId="{B0F32868-470D-3C44-B8C0-42242A85ECEA}" type="pres">
      <dgm:prSet presAssocID="{79E4D99B-DA6E-424A-B02E-B15224E13493}" presName="Name9" presStyleLbl="parChTrans1D2" presStyleIdx="2" presStyleCnt="5"/>
      <dgm:spPr/>
      <dgm:t>
        <a:bodyPr/>
        <a:lstStyle/>
        <a:p>
          <a:endParaRPr lang="en-US"/>
        </a:p>
      </dgm:t>
    </dgm:pt>
    <dgm:pt modelId="{20EE6A4D-C56F-4D40-8299-D6330B313142}" type="pres">
      <dgm:prSet presAssocID="{79E4D99B-DA6E-424A-B02E-B15224E13493}" presName="connTx" presStyleLbl="parChTrans1D2" presStyleIdx="2" presStyleCnt="5"/>
      <dgm:spPr/>
      <dgm:t>
        <a:bodyPr/>
        <a:lstStyle/>
        <a:p>
          <a:endParaRPr lang="en-US"/>
        </a:p>
      </dgm:t>
    </dgm:pt>
    <dgm:pt modelId="{3AB9D713-00CF-0048-AB17-50563A27B925}" type="pres">
      <dgm:prSet presAssocID="{F941A143-4FFD-A540-99DA-F97CC4482378}" presName="node" presStyleLbl="node1" presStyleIdx="2" presStyleCnt="5" custRadScaleRad="164152" custRadScaleInc="-66914">
        <dgm:presLayoutVars>
          <dgm:bulletEnabled val="1"/>
        </dgm:presLayoutVars>
      </dgm:prSet>
      <dgm:spPr/>
      <dgm:t>
        <a:bodyPr/>
        <a:lstStyle/>
        <a:p>
          <a:endParaRPr lang="en-US"/>
        </a:p>
      </dgm:t>
    </dgm:pt>
    <dgm:pt modelId="{5FEE612A-7D58-7240-A4AB-EA267C1500DF}" type="pres">
      <dgm:prSet presAssocID="{570BE3A0-7520-C44D-A931-B7C3109EB068}" presName="Name9" presStyleLbl="parChTrans1D2" presStyleIdx="3" presStyleCnt="5"/>
      <dgm:spPr/>
      <dgm:t>
        <a:bodyPr/>
        <a:lstStyle/>
        <a:p>
          <a:endParaRPr lang="en-US"/>
        </a:p>
      </dgm:t>
    </dgm:pt>
    <dgm:pt modelId="{C1647F0C-39CB-154E-BB4E-CF8188EFFCEF}" type="pres">
      <dgm:prSet presAssocID="{570BE3A0-7520-C44D-A931-B7C3109EB068}" presName="connTx" presStyleLbl="parChTrans1D2" presStyleIdx="3" presStyleCnt="5"/>
      <dgm:spPr/>
      <dgm:t>
        <a:bodyPr/>
        <a:lstStyle/>
        <a:p>
          <a:endParaRPr lang="en-US"/>
        </a:p>
      </dgm:t>
    </dgm:pt>
    <dgm:pt modelId="{A26BCBBA-47C8-5640-8779-A69607BF7838}" type="pres">
      <dgm:prSet presAssocID="{91FD8F26-4833-C348-B55E-2FAFF16281DC}" presName="node" presStyleLbl="node1" presStyleIdx="3" presStyleCnt="5" custRadScaleRad="134607" custRadScaleInc="45966">
        <dgm:presLayoutVars>
          <dgm:bulletEnabled val="1"/>
        </dgm:presLayoutVars>
      </dgm:prSet>
      <dgm:spPr/>
      <dgm:t>
        <a:bodyPr/>
        <a:lstStyle/>
        <a:p>
          <a:endParaRPr lang="en-US"/>
        </a:p>
      </dgm:t>
    </dgm:pt>
    <dgm:pt modelId="{2BB5A136-F8DD-1C46-B009-A8AD7659FEA9}" type="pres">
      <dgm:prSet presAssocID="{D159AEB2-FD39-B34E-82A6-D471456C428F}" presName="Name9" presStyleLbl="parChTrans1D2" presStyleIdx="4" presStyleCnt="5"/>
      <dgm:spPr/>
      <dgm:t>
        <a:bodyPr/>
        <a:lstStyle/>
        <a:p>
          <a:endParaRPr lang="en-US"/>
        </a:p>
      </dgm:t>
    </dgm:pt>
    <dgm:pt modelId="{0D7DCA18-CA49-3542-8A8F-7FAE10D77EFF}" type="pres">
      <dgm:prSet presAssocID="{D159AEB2-FD39-B34E-82A6-D471456C428F}" presName="connTx" presStyleLbl="parChTrans1D2" presStyleIdx="4" presStyleCnt="5"/>
      <dgm:spPr/>
      <dgm:t>
        <a:bodyPr/>
        <a:lstStyle/>
        <a:p>
          <a:endParaRPr lang="en-US"/>
        </a:p>
      </dgm:t>
    </dgm:pt>
    <dgm:pt modelId="{A3D95A09-9C98-7D44-B7AC-4BEFA69ABCC3}" type="pres">
      <dgm:prSet presAssocID="{706CA404-3C85-5F4F-8C52-54810C341B18}" presName="node" presStyleLbl="node1" presStyleIdx="4" presStyleCnt="5" custRadScaleRad="140819" custRadScaleInc="3065">
        <dgm:presLayoutVars>
          <dgm:bulletEnabled val="1"/>
        </dgm:presLayoutVars>
      </dgm:prSet>
      <dgm:spPr/>
      <dgm:t>
        <a:bodyPr/>
        <a:lstStyle/>
        <a:p>
          <a:endParaRPr lang="en-US"/>
        </a:p>
      </dgm:t>
    </dgm:pt>
  </dgm:ptLst>
  <dgm:cxnLst>
    <dgm:cxn modelId="{50883809-671F-E542-9917-FEF84690ECCC}" type="presOf" srcId="{706CA404-3C85-5F4F-8C52-54810C341B18}" destId="{A3D95A09-9C98-7D44-B7AC-4BEFA69ABCC3}" srcOrd="0" destOrd="0" presId="urn:microsoft.com/office/officeart/2005/8/layout/radial1"/>
    <dgm:cxn modelId="{5B8CE80E-B1F4-AB43-BE33-E901E36B53BB}" type="presOf" srcId="{D159AEB2-FD39-B34E-82A6-D471456C428F}" destId="{0D7DCA18-CA49-3542-8A8F-7FAE10D77EFF}" srcOrd="1" destOrd="0" presId="urn:microsoft.com/office/officeart/2005/8/layout/radial1"/>
    <dgm:cxn modelId="{D86EB7DC-BB0A-1A4B-9D92-A49BDF726901}" type="presOf" srcId="{79E4D99B-DA6E-424A-B02E-B15224E13493}" destId="{B0F32868-470D-3C44-B8C0-42242A85ECEA}" srcOrd="0" destOrd="0" presId="urn:microsoft.com/office/officeart/2005/8/layout/radial1"/>
    <dgm:cxn modelId="{F3F76CEB-CCBF-4340-9AD6-50845C3AFB84}" srcId="{4FC5A5E1-7A04-A24D-BCE6-018CB3590F26}" destId="{91FD8F26-4833-C348-B55E-2FAFF16281DC}" srcOrd="3" destOrd="0" parTransId="{570BE3A0-7520-C44D-A931-B7C3109EB068}" sibTransId="{7F7E2FC8-C0E5-174F-BD1F-6C469F6D4046}"/>
    <dgm:cxn modelId="{087D9BC0-4876-3C44-87A9-F215E8016F76}" type="presOf" srcId="{7A9808B8-45E1-C845-827B-DCBA173A1762}" destId="{0B9A8727-3403-C34A-A9F4-BE9A093C7C28}" srcOrd="0" destOrd="0" presId="urn:microsoft.com/office/officeart/2005/8/layout/radial1"/>
    <dgm:cxn modelId="{42C54A8A-421E-1949-B637-A40E98352836}" srcId="{4FC5A5E1-7A04-A24D-BCE6-018CB3590F26}" destId="{F941A143-4FFD-A540-99DA-F97CC4482378}" srcOrd="2" destOrd="0" parTransId="{79E4D99B-DA6E-424A-B02E-B15224E13493}" sibTransId="{6DC29626-FA6A-6848-BBF6-D5489A196D12}"/>
    <dgm:cxn modelId="{15392F05-7E74-CC4E-B5C8-714E55D66B49}" type="presOf" srcId="{79E4D99B-DA6E-424A-B02E-B15224E13493}" destId="{20EE6A4D-C56F-4D40-8299-D6330B313142}" srcOrd="1" destOrd="0" presId="urn:microsoft.com/office/officeart/2005/8/layout/radial1"/>
    <dgm:cxn modelId="{3BA4AF00-0393-8B4A-B32F-5C1A9E1FB78F}" type="presOf" srcId="{91FD8F26-4833-C348-B55E-2FAFF16281DC}" destId="{A26BCBBA-47C8-5640-8779-A69607BF7838}" srcOrd="0" destOrd="0" presId="urn:microsoft.com/office/officeart/2005/8/layout/radial1"/>
    <dgm:cxn modelId="{45BB1C18-C3A7-3A41-8BE9-195DF6DF86A4}" type="presOf" srcId="{570BE3A0-7520-C44D-A931-B7C3109EB068}" destId="{5FEE612A-7D58-7240-A4AB-EA267C1500DF}" srcOrd="0" destOrd="0" presId="urn:microsoft.com/office/officeart/2005/8/layout/radial1"/>
    <dgm:cxn modelId="{FDA3753C-0228-C54B-9A6A-21B741F0DB95}" type="presOf" srcId="{4FC5A5E1-7A04-A24D-BCE6-018CB3590F26}" destId="{2676FD21-3D5E-9847-9C96-FB6F9D0B164D}" srcOrd="0" destOrd="0" presId="urn:microsoft.com/office/officeart/2005/8/layout/radial1"/>
    <dgm:cxn modelId="{EC3D032C-DE6A-4A40-9D9F-C1EAAA9254F4}" type="presOf" srcId="{EB7ECD3A-B17F-5A45-9DF5-6E7012D00004}" destId="{FABDED70-1C9B-5042-BA2E-82D3D9E6107B}" srcOrd="1" destOrd="0" presId="urn:microsoft.com/office/officeart/2005/8/layout/radial1"/>
    <dgm:cxn modelId="{06D31854-C791-0C4A-A808-9AD578430FDD}" type="presOf" srcId="{EB7ECD3A-B17F-5A45-9DF5-6E7012D00004}" destId="{0AC30B88-383D-D94D-BE31-F953FD472B93}" srcOrd="0" destOrd="0" presId="urn:microsoft.com/office/officeart/2005/8/layout/radial1"/>
    <dgm:cxn modelId="{1592371C-2809-F142-8DFF-7F029904BAD5}" srcId="{4FC5A5E1-7A04-A24D-BCE6-018CB3590F26}" destId="{EDE747A6-69A6-EF46-B0CD-C78D94D556A6}" srcOrd="1" destOrd="0" parTransId="{EB7ECD3A-B17F-5A45-9DF5-6E7012D00004}" sibTransId="{EBD4C30F-0740-3140-955F-D085B6D2C481}"/>
    <dgm:cxn modelId="{B246F68E-1AE7-7743-848F-8BD47BD6FA02}" srcId="{4FC5A5E1-7A04-A24D-BCE6-018CB3590F26}" destId="{61FCB451-9E57-AB4B-AFE2-752DB1FFF1D0}" srcOrd="0" destOrd="0" parTransId="{7A9808B8-45E1-C845-827B-DCBA173A1762}" sibTransId="{B143E984-AF09-0D41-BD1C-B03443F6F3D2}"/>
    <dgm:cxn modelId="{95430B4F-EB7E-EE41-9AF8-4F90B9379150}" type="presOf" srcId="{61FCB451-9E57-AB4B-AFE2-752DB1FFF1D0}" destId="{5AA1C964-23EE-A64A-9423-270210196298}" srcOrd="0" destOrd="0" presId="urn:microsoft.com/office/officeart/2005/8/layout/radial1"/>
    <dgm:cxn modelId="{E0CFF353-1ECC-B842-A3E4-CC3F099AAF90}" type="presOf" srcId="{7A9808B8-45E1-C845-827B-DCBA173A1762}" destId="{81A1CA10-B9F4-0146-9E44-42D17904C808}" srcOrd="1" destOrd="0" presId="urn:microsoft.com/office/officeart/2005/8/layout/radial1"/>
    <dgm:cxn modelId="{80C98979-9934-9D4D-B0EE-1E2FEBE58FCD}" srcId="{4FC5A5E1-7A04-A24D-BCE6-018CB3590F26}" destId="{706CA404-3C85-5F4F-8C52-54810C341B18}" srcOrd="4" destOrd="0" parTransId="{D159AEB2-FD39-B34E-82A6-D471456C428F}" sibTransId="{B54B0BED-A8BE-754A-8040-13D087A37A59}"/>
    <dgm:cxn modelId="{D0DA8851-65B5-F24B-9358-ACE6D4D1794B}" type="presOf" srcId="{EDE747A6-69A6-EF46-B0CD-C78D94D556A6}" destId="{5435532C-C406-0046-976C-D06FE0E0FEA9}" srcOrd="0" destOrd="0" presId="urn:microsoft.com/office/officeart/2005/8/layout/radial1"/>
    <dgm:cxn modelId="{A92B3838-B7B6-724E-9315-DEA64C7311B6}" type="presOf" srcId="{F941A143-4FFD-A540-99DA-F97CC4482378}" destId="{3AB9D713-00CF-0048-AB17-50563A27B925}" srcOrd="0" destOrd="0" presId="urn:microsoft.com/office/officeart/2005/8/layout/radial1"/>
    <dgm:cxn modelId="{C54A0E8F-9B66-EF4E-AD27-3F117AAFE57F}" type="presOf" srcId="{4624709B-5186-A143-A974-8DD8BDAA8299}" destId="{9D8359EE-C657-414B-A1C0-562FABC3A73B}" srcOrd="0" destOrd="0" presId="urn:microsoft.com/office/officeart/2005/8/layout/radial1"/>
    <dgm:cxn modelId="{A1948912-3FC0-FD41-9F89-D4C90DB557C5}" srcId="{4624709B-5186-A143-A974-8DD8BDAA8299}" destId="{4FC5A5E1-7A04-A24D-BCE6-018CB3590F26}" srcOrd="0" destOrd="0" parTransId="{6C095165-A65D-5B45-B4C4-6E95EF59D9EA}" sibTransId="{3EFB94C3-A712-534A-85C9-B57E59947EE5}"/>
    <dgm:cxn modelId="{782CAA37-AA01-494C-908D-4271E7778D80}" type="presOf" srcId="{D159AEB2-FD39-B34E-82A6-D471456C428F}" destId="{2BB5A136-F8DD-1C46-B009-A8AD7659FEA9}" srcOrd="0" destOrd="0" presId="urn:microsoft.com/office/officeart/2005/8/layout/radial1"/>
    <dgm:cxn modelId="{4D266853-1C7B-3448-87E5-59C66FBB3D1E}" type="presOf" srcId="{570BE3A0-7520-C44D-A931-B7C3109EB068}" destId="{C1647F0C-39CB-154E-BB4E-CF8188EFFCEF}" srcOrd="1" destOrd="0" presId="urn:microsoft.com/office/officeart/2005/8/layout/radial1"/>
    <dgm:cxn modelId="{BDA26E1F-0158-384A-966E-E5149FB11A9C}" type="presParOf" srcId="{9D8359EE-C657-414B-A1C0-562FABC3A73B}" destId="{2676FD21-3D5E-9847-9C96-FB6F9D0B164D}" srcOrd="0" destOrd="0" presId="urn:microsoft.com/office/officeart/2005/8/layout/radial1"/>
    <dgm:cxn modelId="{FB676F3D-9540-124A-89BC-8CB37C911BCA}" type="presParOf" srcId="{9D8359EE-C657-414B-A1C0-562FABC3A73B}" destId="{0B9A8727-3403-C34A-A9F4-BE9A093C7C28}" srcOrd="1" destOrd="0" presId="urn:microsoft.com/office/officeart/2005/8/layout/radial1"/>
    <dgm:cxn modelId="{46F70419-E42F-634D-99CA-CE7CA8848FF2}" type="presParOf" srcId="{0B9A8727-3403-C34A-A9F4-BE9A093C7C28}" destId="{81A1CA10-B9F4-0146-9E44-42D17904C808}" srcOrd="0" destOrd="0" presId="urn:microsoft.com/office/officeart/2005/8/layout/radial1"/>
    <dgm:cxn modelId="{A065ACA5-CFD8-7849-BAD5-A1FEFA06E46A}" type="presParOf" srcId="{9D8359EE-C657-414B-A1C0-562FABC3A73B}" destId="{5AA1C964-23EE-A64A-9423-270210196298}" srcOrd="2" destOrd="0" presId="urn:microsoft.com/office/officeart/2005/8/layout/radial1"/>
    <dgm:cxn modelId="{B092165A-C757-FF45-AB8C-09A119505C97}" type="presParOf" srcId="{9D8359EE-C657-414B-A1C0-562FABC3A73B}" destId="{0AC30B88-383D-D94D-BE31-F953FD472B93}" srcOrd="3" destOrd="0" presId="urn:microsoft.com/office/officeart/2005/8/layout/radial1"/>
    <dgm:cxn modelId="{80EAD180-CE21-8946-98A0-6E7D9DAEC9D2}" type="presParOf" srcId="{0AC30B88-383D-D94D-BE31-F953FD472B93}" destId="{FABDED70-1C9B-5042-BA2E-82D3D9E6107B}" srcOrd="0" destOrd="0" presId="urn:microsoft.com/office/officeart/2005/8/layout/radial1"/>
    <dgm:cxn modelId="{6C61CDF0-5D39-FB43-873F-E3DF22931E2B}" type="presParOf" srcId="{9D8359EE-C657-414B-A1C0-562FABC3A73B}" destId="{5435532C-C406-0046-976C-D06FE0E0FEA9}" srcOrd="4" destOrd="0" presId="urn:microsoft.com/office/officeart/2005/8/layout/radial1"/>
    <dgm:cxn modelId="{CE6B1FD9-F7F0-0C43-AC4D-6AF07B81C757}" type="presParOf" srcId="{9D8359EE-C657-414B-A1C0-562FABC3A73B}" destId="{B0F32868-470D-3C44-B8C0-42242A85ECEA}" srcOrd="5" destOrd="0" presId="urn:microsoft.com/office/officeart/2005/8/layout/radial1"/>
    <dgm:cxn modelId="{E3E46566-C5AA-7440-8055-8CC99483CC3E}" type="presParOf" srcId="{B0F32868-470D-3C44-B8C0-42242A85ECEA}" destId="{20EE6A4D-C56F-4D40-8299-D6330B313142}" srcOrd="0" destOrd="0" presId="urn:microsoft.com/office/officeart/2005/8/layout/radial1"/>
    <dgm:cxn modelId="{4B62AB7A-DF88-4A48-9A5E-2DBC64D19104}" type="presParOf" srcId="{9D8359EE-C657-414B-A1C0-562FABC3A73B}" destId="{3AB9D713-00CF-0048-AB17-50563A27B925}" srcOrd="6" destOrd="0" presId="urn:microsoft.com/office/officeart/2005/8/layout/radial1"/>
    <dgm:cxn modelId="{D7D4FAC3-1DC0-534C-84E6-54BC7E9DE510}" type="presParOf" srcId="{9D8359EE-C657-414B-A1C0-562FABC3A73B}" destId="{5FEE612A-7D58-7240-A4AB-EA267C1500DF}" srcOrd="7" destOrd="0" presId="urn:microsoft.com/office/officeart/2005/8/layout/radial1"/>
    <dgm:cxn modelId="{7DED053B-3BEF-444D-A916-911971F19565}" type="presParOf" srcId="{5FEE612A-7D58-7240-A4AB-EA267C1500DF}" destId="{C1647F0C-39CB-154E-BB4E-CF8188EFFCEF}" srcOrd="0" destOrd="0" presId="urn:microsoft.com/office/officeart/2005/8/layout/radial1"/>
    <dgm:cxn modelId="{8B6EE558-ED04-8444-8590-C99F2D999C46}" type="presParOf" srcId="{9D8359EE-C657-414B-A1C0-562FABC3A73B}" destId="{A26BCBBA-47C8-5640-8779-A69607BF7838}" srcOrd="8" destOrd="0" presId="urn:microsoft.com/office/officeart/2005/8/layout/radial1"/>
    <dgm:cxn modelId="{3A5A222F-20BF-5749-A886-BB75F055F410}" type="presParOf" srcId="{9D8359EE-C657-414B-A1C0-562FABC3A73B}" destId="{2BB5A136-F8DD-1C46-B009-A8AD7659FEA9}" srcOrd="9" destOrd="0" presId="urn:microsoft.com/office/officeart/2005/8/layout/radial1"/>
    <dgm:cxn modelId="{D5D6FA9E-5ECA-E944-8AAC-B36C50E4B1D5}" type="presParOf" srcId="{2BB5A136-F8DD-1C46-B009-A8AD7659FEA9}" destId="{0D7DCA18-CA49-3542-8A8F-7FAE10D77EFF}" srcOrd="0" destOrd="0" presId="urn:microsoft.com/office/officeart/2005/8/layout/radial1"/>
    <dgm:cxn modelId="{9A979C18-E600-0042-B7A6-806B6ACF4B2C}" type="presParOf" srcId="{9D8359EE-C657-414B-A1C0-562FABC3A73B}" destId="{A3D95A09-9C98-7D44-B7AC-4BEFA69ABCC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91BE7-9B85-D24D-AD59-2A0512DA519E}"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13DE0E4-B19F-994A-89B0-507237606F1A}">
      <dgm:prSet phldrT="[Text]"/>
      <dgm:spPr/>
      <dgm:t>
        <a:bodyPr/>
        <a:lstStyle/>
        <a:p>
          <a:r>
            <a:rPr lang="en-US" dirty="0" smtClean="0"/>
            <a:t>Television</a:t>
          </a:r>
          <a:endParaRPr lang="en-US" dirty="0"/>
        </a:p>
      </dgm:t>
    </dgm:pt>
    <dgm:pt modelId="{76F47118-D64D-BF46-98FC-DA8E1AA9BD46}" type="parTrans" cxnId="{3F25B464-4519-1D47-A157-BEA25AF6150C}">
      <dgm:prSet/>
      <dgm:spPr/>
      <dgm:t>
        <a:bodyPr/>
        <a:lstStyle/>
        <a:p>
          <a:endParaRPr lang="en-US"/>
        </a:p>
      </dgm:t>
    </dgm:pt>
    <dgm:pt modelId="{C81D28B0-ED69-8A44-8FD6-F4720FA3F7AA}" type="sibTrans" cxnId="{3F25B464-4519-1D47-A157-BEA25AF6150C}">
      <dgm:prSet/>
      <dgm:spPr/>
      <dgm:t>
        <a:bodyPr/>
        <a:lstStyle/>
        <a:p>
          <a:endParaRPr lang="en-US"/>
        </a:p>
      </dgm:t>
    </dgm:pt>
    <dgm:pt modelId="{2C6C435F-6CF0-2040-BCF6-E484927BC69E}">
      <dgm:prSet phldrT="[Text]"/>
      <dgm:spPr/>
      <dgm:t>
        <a:bodyPr/>
        <a:lstStyle/>
        <a:p>
          <a:r>
            <a:rPr lang="en-US" dirty="0" smtClean="0"/>
            <a:t>Real Time</a:t>
          </a:r>
          <a:endParaRPr lang="en-US" dirty="0"/>
        </a:p>
      </dgm:t>
    </dgm:pt>
    <dgm:pt modelId="{858BC898-4F6E-2747-8B27-C78B656C4BF5}" type="parTrans" cxnId="{72239D8F-DEDF-D94E-9042-11AAD8170665}">
      <dgm:prSet/>
      <dgm:spPr/>
      <dgm:t>
        <a:bodyPr/>
        <a:lstStyle/>
        <a:p>
          <a:endParaRPr lang="en-US"/>
        </a:p>
      </dgm:t>
    </dgm:pt>
    <dgm:pt modelId="{2224A6C8-2A57-1440-8418-C1C5B4EDB733}" type="sibTrans" cxnId="{72239D8F-DEDF-D94E-9042-11AAD8170665}">
      <dgm:prSet/>
      <dgm:spPr/>
      <dgm:t>
        <a:bodyPr/>
        <a:lstStyle/>
        <a:p>
          <a:endParaRPr lang="en-US"/>
        </a:p>
      </dgm:t>
    </dgm:pt>
    <dgm:pt modelId="{893A917B-2C55-3B44-BED6-D492C15D26E5}">
      <dgm:prSet phldrT="[Text]"/>
      <dgm:spPr/>
      <dgm:t>
        <a:bodyPr/>
        <a:lstStyle/>
        <a:p>
          <a:r>
            <a:rPr lang="en-US" dirty="0" smtClean="0"/>
            <a:t>Delayed</a:t>
          </a:r>
          <a:endParaRPr lang="en-US" dirty="0"/>
        </a:p>
      </dgm:t>
    </dgm:pt>
    <dgm:pt modelId="{A488EBB3-FC21-4249-A96E-C6E6C5AE6D60}" type="parTrans" cxnId="{1FD80464-3EF4-934A-9DBA-915D8A3723D6}">
      <dgm:prSet/>
      <dgm:spPr/>
      <dgm:t>
        <a:bodyPr/>
        <a:lstStyle/>
        <a:p>
          <a:endParaRPr lang="en-US"/>
        </a:p>
      </dgm:t>
    </dgm:pt>
    <dgm:pt modelId="{05DD60E2-434F-FD4A-84A3-A9EBC475D847}" type="sibTrans" cxnId="{1FD80464-3EF4-934A-9DBA-915D8A3723D6}">
      <dgm:prSet/>
      <dgm:spPr/>
      <dgm:t>
        <a:bodyPr/>
        <a:lstStyle/>
        <a:p>
          <a:endParaRPr lang="en-US"/>
        </a:p>
      </dgm:t>
    </dgm:pt>
    <dgm:pt modelId="{ABB23492-1CB3-404F-B873-670C671A499A}">
      <dgm:prSet phldrT="[Text]"/>
      <dgm:spPr/>
      <dgm:t>
        <a:bodyPr/>
        <a:lstStyle/>
        <a:p>
          <a:r>
            <a:rPr lang="en-US" dirty="0" smtClean="0"/>
            <a:t>On-Demand</a:t>
          </a:r>
          <a:endParaRPr lang="en-US" dirty="0"/>
        </a:p>
      </dgm:t>
    </dgm:pt>
    <dgm:pt modelId="{CE7C6FE4-9708-814E-86CF-72DE67B84090}" type="parTrans" cxnId="{C5A725D6-E1CF-A649-96E0-DB35B7E05C09}">
      <dgm:prSet/>
      <dgm:spPr/>
      <dgm:t>
        <a:bodyPr/>
        <a:lstStyle/>
        <a:p>
          <a:endParaRPr lang="en-US"/>
        </a:p>
      </dgm:t>
    </dgm:pt>
    <dgm:pt modelId="{9D567ACC-F7F1-7F45-B0A0-C65F39D88D75}" type="sibTrans" cxnId="{C5A725D6-E1CF-A649-96E0-DB35B7E05C09}">
      <dgm:prSet/>
      <dgm:spPr/>
      <dgm:t>
        <a:bodyPr/>
        <a:lstStyle/>
        <a:p>
          <a:endParaRPr lang="en-US"/>
        </a:p>
      </dgm:t>
    </dgm:pt>
    <dgm:pt modelId="{3EA4220B-BDF8-4240-9E20-BF6DBDF2F4C8}">
      <dgm:prSet phldrT="[Text]"/>
      <dgm:spPr/>
      <dgm:t>
        <a:bodyPr/>
        <a:lstStyle/>
        <a:p>
          <a:r>
            <a:rPr lang="en-US" dirty="0" smtClean="0"/>
            <a:t>Web-Based</a:t>
          </a:r>
          <a:endParaRPr lang="en-US" dirty="0"/>
        </a:p>
      </dgm:t>
    </dgm:pt>
    <dgm:pt modelId="{A535D0BF-5AB8-9946-91C2-38AFDD884655}" type="parTrans" cxnId="{E27422C4-50BE-1747-8F62-412FA7F626AA}">
      <dgm:prSet/>
      <dgm:spPr/>
      <dgm:t>
        <a:bodyPr/>
        <a:lstStyle/>
        <a:p>
          <a:endParaRPr lang="en-US"/>
        </a:p>
      </dgm:t>
    </dgm:pt>
    <dgm:pt modelId="{55397003-6253-5D4E-AE40-2E704C3A8E88}" type="sibTrans" cxnId="{E27422C4-50BE-1747-8F62-412FA7F626AA}">
      <dgm:prSet/>
      <dgm:spPr/>
      <dgm:t>
        <a:bodyPr/>
        <a:lstStyle/>
        <a:p>
          <a:endParaRPr lang="en-US"/>
        </a:p>
      </dgm:t>
    </dgm:pt>
    <dgm:pt modelId="{93D082F0-2F2F-1E4B-92C6-1F42D35DD1D5}" type="pres">
      <dgm:prSet presAssocID="{A9691BE7-9B85-D24D-AD59-2A0512DA519E}" presName="cycle" presStyleCnt="0">
        <dgm:presLayoutVars>
          <dgm:chMax val="1"/>
          <dgm:dir/>
          <dgm:animLvl val="ctr"/>
          <dgm:resizeHandles val="exact"/>
        </dgm:presLayoutVars>
      </dgm:prSet>
      <dgm:spPr/>
      <dgm:t>
        <a:bodyPr/>
        <a:lstStyle/>
        <a:p>
          <a:endParaRPr lang="en-US"/>
        </a:p>
      </dgm:t>
    </dgm:pt>
    <dgm:pt modelId="{DA3DA242-CDA5-294A-9C80-7B455DDF09B1}" type="pres">
      <dgm:prSet presAssocID="{413DE0E4-B19F-994A-89B0-507237606F1A}" presName="centerShape" presStyleLbl="node0" presStyleIdx="0" presStyleCnt="1" custScaleX="170497" custScaleY="147870"/>
      <dgm:spPr/>
      <dgm:t>
        <a:bodyPr/>
        <a:lstStyle/>
        <a:p>
          <a:endParaRPr lang="en-US"/>
        </a:p>
      </dgm:t>
    </dgm:pt>
    <dgm:pt modelId="{618DCAFF-5A9D-CE45-AF04-7BA7E5820315}" type="pres">
      <dgm:prSet presAssocID="{858BC898-4F6E-2747-8B27-C78B656C4BF5}" presName="Name9" presStyleLbl="parChTrans1D2" presStyleIdx="0" presStyleCnt="4"/>
      <dgm:spPr/>
      <dgm:t>
        <a:bodyPr/>
        <a:lstStyle/>
        <a:p>
          <a:endParaRPr lang="en-US"/>
        </a:p>
      </dgm:t>
    </dgm:pt>
    <dgm:pt modelId="{7CFB431A-03F0-5D47-9FCE-45DD4BEEB917}" type="pres">
      <dgm:prSet presAssocID="{858BC898-4F6E-2747-8B27-C78B656C4BF5}" presName="connTx" presStyleLbl="parChTrans1D2" presStyleIdx="0" presStyleCnt="4"/>
      <dgm:spPr/>
      <dgm:t>
        <a:bodyPr/>
        <a:lstStyle/>
        <a:p>
          <a:endParaRPr lang="en-US"/>
        </a:p>
      </dgm:t>
    </dgm:pt>
    <dgm:pt modelId="{7FBA6005-DBA5-E046-8DF4-CA372A378E71}" type="pres">
      <dgm:prSet presAssocID="{2C6C435F-6CF0-2040-BCF6-E484927BC69E}" presName="node" presStyleLbl="node1" presStyleIdx="0" presStyleCnt="4" custScaleX="170497">
        <dgm:presLayoutVars>
          <dgm:bulletEnabled val="1"/>
        </dgm:presLayoutVars>
      </dgm:prSet>
      <dgm:spPr/>
      <dgm:t>
        <a:bodyPr/>
        <a:lstStyle/>
        <a:p>
          <a:endParaRPr lang="en-US"/>
        </a:p>
      </dgm:t>
    </dgm:pt>
    <dgm:pt modelId="{8DCAD36C-84A2-BB41-BA34-98388EB40060}" type="pres">
      <dgm:prSet presAssocID="{A488EBB3-FC21-4249-A96E-C6E6C5AE6D60}" presName="Name9" presStyleLbl="parChTrans1D2" presStyleIdx="1" presStyleCnt="4"/>
      <dgm:spPr/>
      <dgm:t>
        <a:bodyPr/>
        <a:lstStyle/>
        <a:p>
          <a:endParaRPr lang="en-US"/>
        </a:p>
      </dgm:t>
    </dgm:pt>
    <dgm:pt modelId="{84651F6B-790C-BD49-8EFD-665F4CC9660B}" type="pres">
      <dgm:prSet presAssocID="{A488EBB3-FC21-4249-A96E-C6E6C5AE6D60}" presName="connTx" presStyleLbl="parChTrans1D2" presStyleIdx="1" presStyleCnt="4"/>
      <dgm:spPr/>
      <dgm:t>
        <a:bodyPr/>
        <a:lstStyle/>
        <a:p>
          <a:endParaRPr lang="en-US"/>
        </a:p>
      </dgm:t>
    </dgm:pt>
    <dgm:pt modelId="{21BBF9DF-A739-984C-B053-D8999BFEB73C}" type="pres">
      <dgm:prSet presAssocID="{893A917B-2C55-3B44-BED6-D492C15D26E5}" presName="node" presStyleLbl="node1" presStyleIdx="1" presStyleCnt="4" custScaleX="168497" custRadScaleRad="152990">
        <dgm:presLayoutVars>
          <dgm:bulletEnabled val="1"/>
        </dgm:presLayoutVars>
      </dgm:prSet>
      <dgm:spPr/>
      <dgm:t>
        <a:bodyPr/>
        <a:lstStyle/>
        <a:p>
          <a:endParaRPr lang="en-US"/>
        </a:p>
      </dgm:t>
    </dgm:pt>
    <dgm:pt modelId="{A7F6AE84-C6FC-2649-9A84-4B5B1E9C185E}" type="pres">
      <dgm:prSet presAssocID="{CE7C6FE4-9708-814E-86CF-72DE67B84090}" presName="Name9" presStyleLbl="parChTrans1D2" presStyleIdx="2" presStyleCnt="4"/>
      <dgm:spPr/>
      <dgm:t>
        <a:bodyPr/>
        <a:lstStyle/>
        <a:p>
          <a:endParaRPr lang="en-US"/>
        </a:p>
      </dgm:t>
    </dgm:pt>
    <dgm:pt modelId="{D2AF9B89-DF46-7F48-9D3A-9E2E56DEBD38}" type="pres">
      <dgm:prSet presAssocID="{CE7C6FE4-9708-814E-86CF-72DE67B84090}" presName="connTx" presStyleLbl="parChTrans1D2" presStyleIdx="2" presStyleCnt="4"/>
      <dgm:spPr/>
      <dgm:t>
        <a:bodyPr/>
        <a:lstStyle/>
        <a:p>
          <a:endParaRPr lang="en-US"/>
        </a:p>
      </dgm:t>
    </dgm:pt>
    <dgm:pt modelId="{0649B3E1-C665-BB4F-B17E-83F53FB7AD9C}" type="pres">
      <dgm:prSet presAssocID="{ABB23492-1CB3-404F-B873-670C671A499A}" presName="node" presStyleLbl="node1" presStyleIdx="2" presStyleCnt="4" custScaleX="139794">
        <dgm:presLayoutVars>
          <dgm:bulletEnabled val="1"/>
        </dgm:presLayoutVars>
      </dgm:prSet>
      <dgm:spPr/>
      <dgm:t>
        <a:bodyPr/>
        <a:lstStyle/>
        <a:p>
          <a:endParaRPr lang="en-US"/>
        </a:p>
      </dgm:t>
    </dgm:pt>
    <dgm:pt modelId="{36E8338B-828C-9745-80AE-4C1C27650FE4}" type="pres">
      <dgm:prSet presAssocID="{A535D0BF-5AB8-9946-91C2-38AFDD884655}" presName="Name9" presStyleLbl="parChTrans1D2" presStyleIdx="3" presStyleCnt="4"/>
      <dgm:spPr/>
      <dgm:t>
        <a:bodyPr/>
        <a:lstStyle/>
        <a:p>
          <a:endParaRPr lang="en-US"/>
        </a:p>
      </dgm:t>
    </dgm:pt>
    <dgm:pt modelId="{DA3F9FAC-1B68-914F-9C43-3588D6A29450}" type="pres">
      <dgm:prSet presAssocID="{A535D0BF-5AB8-9946-91C2-38AFDD884655}" presName="connTx" presStyleLbl="parChTrans1D2" presStyleIdx="3" presStyleCnt="4"/>
      <dgm:spPr/>
      <dgm:t>
        <a:bodyPr/>
        <a:lstStyle/>
        <a:p>
          <a:endParaRPr lang="en-US"/>
        </a:p>
      </dgm:t>
    </dgm:pt>
    <dgm:pt modelId="{A7CF0F82-DA03-3A4C-95BE-FB84A3DA6C25}" type="pres">
      <dgm:prSet presAssocID="{3EA4220B-BDF8-4240-9E20-BF6DBDF2F4C8}" presName="node" presStyleLbl="node1" presStyleIdx="3" presStyleCnt="4" custScaleX="142474" custRadScaleRad="154355" custRadScaleInc="1121">
        <dgm:presLayoutVars>
          <dgm:bulletEnabled val="1"/>
        </dgm:presLayoutVars>
      </dgm:prSet>
      <dgm:spPr/>
      <dgm:t>
        <a:bodyPr/>
        <a:lstStyle/>
        <a:p>
          <a:endParaRPr lang="en-US"/>
        </a:p>
      </dgm:t>
    </dgm:pt>
  </dgm:ptLst>
  <dgm:cxnLst>
    <dgm:cxn modelId="{EFDBD9B4-561F-B542-B712-AE19CACCEEA7}" type="presOf" srcId="{413DE0E4-B19F-994A-89B0-507237606F1A}" destId="{DA3DA242-CDA5-294A-9C80-7B455DDF09B1}" srcOrd="0" destOrd="0" presId="urn:microsoft.com/office/officeart/2005/8/layout/radial1"/>
    <dgm:cxn modelId="{DF229437-53E9-3743-A998-73F647301219}" type="presOf" srcId="{858BC898-4F6E-2747-8B27-C78B656C4BF5}" destId="{7CFB431A-03F0-5D47-9FCE-45DD4BEEB917}" srcOrd="1" destOrd="0" presId="urn:microsoft.com/office/officeart/2005/8/layout/radial1"/>
    <dgm:cxn modelId="{72239D8F-DEDF-D94E-9042-11AAD8170665}" srcId="{413DE0E4-B19F-994A-89B0-507237606F1A}" destId="{2C6C435F-6CF0-2040-BCF6-E484927BC69E}" srcOrd="0" destOrd="0" parTransId="{858BC898-4F6E-2747-8B27-C78B656C4BF5}" sibTransId="{2224A6C8-2A57-1440-8418-C1C5B4EDB733}"/>
    <dgm:cxn modelId="{7ED22448-7A58-CE41-AE38-A419B95A4665}" type="presOf" srcId="{A535D0BF-5AB8-9946-91C2-38AFDD884655}" destId="{DA3F9FAC-1B68-914F-9C43-3588D6A29450}" srcOrd="1" destOrd="0" presId="urn:microsoft.com/office/officeart/2005/8/layout/radial1"/>
    <dgm:cxn modelId="{A551A7DA-0DE7-EA4D-9041-EAA66B638FE2}" type="presOf" srcId="{A9691BE7-9B85-D24D-AD59-2A0512DA519E}" destId="{93D082F0-2F2F-1E4B-92C6-1F42D35DD1D5}" srcOrd="0" destOrd="0" presId="urn:microsoft.com/office/officeart/2005/8/layout/radial1"/>
    <dgm:cxn modelId="{C5A725D6-E1CF-A649-96E0-DB35B7E05C09}" srcId="{413DE0E4-B19F-994A-89B0-507237606F1A}" destId="{ABB23492-1CB3-404F-B873-670C671A499A}" srcOrd="2" destOrd="0" parTransId="{CE7C6FE4-9708-814E-86CF-72DE67B84090}" sibTransId="{9D567ACC-F7F1-7F45-B0A0-C65F39D88D75}"/>
    <dgm:cxn modelId="{2DB95130-94BE-C442-A46C-13D18F83E036}" type="presOf" srcId="{ABB23492-1CB3-404F-B873-670C671A499A}" destId="{0649B3E1-C665-BB4F-B17E-83F53FB7AD9C}" srcOrd="0" destOrd="0" presId="urn:microsoft.com/office/officeart/2005/8/layout/radial1"/>
    <dgm:cxn modelId="{88579135-A71A-6648-A637-955AFE66913F}" type="presOf" srcId="{893A917B-2C55-3B44-BED6-D492C15D26E5}" destId="{21BBF9DF-A739-984C-B053-D8999BFEB73C}" srcOrd="0" destOrd="0" presId="urn:microsoft.com/office/officeart/2005/8/layout/radial1"/>
    <dgm:cxn modelId="{140085B5-007F-2845-B285-A83B3705C899}" type="presOf" srcId="{2C6C435F-6CF0-2040-BCF6-E484927BC69E}" destId="{7FBA6005-DBA5-E046-8DF4-CA372A378E71}" srcOrd="0" destOrd="0" presId="urn:microsoft.com/office/officeart/2005/8/layout/radial1"/>
    <dgm:cxn modelId="{25BE33A8-1715-7C4C-A039-8B03B519FFA5}" type="presOf" srcId="{858BC898-4F6E-2747-8B27-C78B656C4BF5}" destId="{618DCAFF-5A9D-CE45-AF04-7BA7E5820315}" srcOrd="0" destOrd="0" presId="urn:microsoft.com/office/officeart/2005/8/layout/radial1"/>
    <dgm:cxn modelId="{1FD80464-3EF4-934A-9DBA-915D8A3723D6}" srcId="{413DE0E4-B19F-994A-89B0-507237606F1A}" destId="{893A917B-2C55-3B44-BED6-D492C15D26E5}" srcOrd="1" destOrd="0" parTransId="{A488EBB3-FC21-4249-A96E-C6E6C5AE6D60}" sibTransId="{05DD60E2-434F-FD4A-84A3-A9EBC475D847}"/>
    <dgm:cxn modelId="{799A97F6-F6D9-EE42-BF3C-51E1CF7D9E53}" type="presOf" srcId="{CE7C6FE4-9708-814E-86CF-72DE67B84090}" destId="{D2AF9B89-DF46-7F48-9D3A-9E2E56DEBD38}" srcOrd="1" destOrd="0" presId="urn:microsoft.com/office/officeart/2005/8/layout/radial1"/>
    <dgm:cxn modelId="{36331B32-DC38-DC4E-ACD7-121AB8D76378}" type="presOf" srcId="{3EA4220B-BDF8-4240-9E20-BF6DBDF2F4C8}" destId="{A7CF0F82-DA03-3A4C-95BE-FB84A3DA6C25}" srcOrd="0" destOrd="0" presId="urn:microsoft.com/office/officeart/2005/8/layout/radial1"/>
    <dgm:cxn modelId="{D7317BF8-C045-364A-9107-AED088D559EC}" type="presOf" srcId="{A488EBB3-FC21-4249-A96E-C6E6C5AE6D60}" destId="{84651F6B-790C-BD49-8EFD-665F4CC9660B}" srcOrd="1" destOrd="0" presId="urn:microsoft.com/office/officeart/2005/8/layout/radial1"/>
    <dgm:cxn modelId="{3F25B464-4519-1D47-A157-BEA25AF6150C}" srcId="{A9691BE7-9B85-D24D-AD59-2A0512DA519E}" destId="{413DE0E4-B19F-994A-89B0-507237606F1A}" srcOrd="0" destOrd="0" parTransId="{76F47118-D64D-BF46-98FC-DA8E1AA9BD46}" sibTransId="{C81D28B0-ED69-8A44-8FD6-F4720FA3F7AA}"/>
    <dgm:cxn modelId="{E27422C4-50BE-1747-8F62-412FA7F626AA}" srcId="{413DE0E4-B19F-994A-89B0-507237606F1A}" destId="{3EA4220B-BDF8-4240-9E20-BF6DBDF2F4C8}" srcOrd="3" destOrd="0" parTransId="{A535D0BF-5AB8-9946-91C2-38AFDD884655}" sibTransId="{55397003-6253-5D4E-AE40-2E704C3A8E88}"/>
    <dgm:cxn modelId="{F315D2CD-722E-C241-AFA9-63C6145EFA59}" type="presOf" srcId="{A535D0BF-5AB8-9946-91C2-38AFDD884655}" destId="{36E8338B-828C-9745-80AE-4C1C27650FE4}" srcOrd="0" destOrd="0" presId="urn:microsoft.com/office/officeart/2005/8/layout/radial1"/>
    <dgm:cxn modelId="{86666178-0D4B-5B43-B645-C75F446F0082}" type="presOf" srcId="{A488EBB3-FC21-4249-A96E-C6E6C5AE6D60}" destId="{8DCAD36C-84A2-BB41-BA34-98388EB40060}" srcOrd="0" destOrd="0" presId="urn:microsoft.com/office/officeart/2005/8/layout/radial1"/>
    <dgm:cxn modelId="{C86503A7-8D11-5A43-B64E-10D7A1B46AF9}" type="presOf" srcId="{CE7C6FE4-9708-814E-86CF-72DE67B84090}" destId="{A7F6AE84-C6FC-2649-9A84-4B5B1E9C185E}" srcOrd="0" destOrd="0" presId="urn:microsoft.com/office/officeart/2005/8/layout/radial1"/>
    <dgm:cxn modelId="{846AB304-A9FC-F544-8617-13B55B28A9CA}" type="presParOf" srcId="{93D082F0-2F2F-1E4B-92C6-1F42D35DD1D5}" destId="{DA3DA242-CDA5-294A-9C80-7B455DDF09B1}" srcOrd="0" destOrd="0" presId="urn:microsoft.com/office/officeart/2005/8/layout/radial1"/>
    <dgm:cxn modelId="{D342C4A9-CDE4-6A4B-9E5C-528CEEC778CC}" type="presParOf" srcId="{93D082F0-2F2F-1E4B-92C6-1F42D35DD1D5}" destId="{618DCAFF-5A9D-CE45-AF04-7BA7E5820315}" srcOrd="1" destOrd="0" presId="urn:microsoft.com/office/officeart/2005/8/layout/radial1"/>
    <dgm:cxn modelId="{6FBCE737-08EF-2F4B-85E4-5032029B8388}" type="presParOf" srcId="{618DCAFF-5A9D-CE45-AF04-7BA7E5820315}" destId="{7CFB431A-03F0-5D47-9FCE-45DD4BEEB917}" srcOrd="0" destOrd="0" presId="urn:microsoft.com/office/officeart/2005/8/layout/radial1"/>
    <dgm:cxn modelId="{7F0B6C69-8904-AC44-BE16-20BD4936E50A}" type="presParOf" srcId="{93D082F0-2F2F-1E4B-92C6-1F42D35DD1D5}" destId="{7FBA6005-DBA5-E046-8DF4-CA372A378E71}" srcOrd="2" destOrd="0" presId="urn:microsoft.com/office/officeart/2005/8/layout/radial1"/>
    <dgm:cxn modelId="{A23AC5D7-7640-C345-B1D2-ADE93669A1FC}" type="presParOf" srcId="{93D082F0-2F2F-1E4B-92C6-1F42D35DD1D5}" destId="{8DCAD36C-84A2-BB41-BA34-98388EB40060}" srcOrd="3" destOrd="0" presId="urn:microsoft.com/office/officeart/2005/8/layout/radial1"/>
    <dgm:cxn modelId="{551AC542-1B8F-6345-91FD-8642C41AF46D}" type="presParOf" srcId="{8DCAD36C-84A2-BB41-BA34-98388EB40060}" destId="{84651F6B-790C-BD49-8EFD-665F4CC9660B}" srcOrd="0" destOrd="0" presId="urn:microsoft.com/office/officeart/2005/8/layout/radial1"/>
    <dgm:cxn modelId="{687AB027-8C59-E046-A8EB-3882E7371B98}" type="presParOf" srcId="{93D082F0-2F2F-1E4B-92C6-1F42D35DD1D5}" destId="{21BBF9DF-A739-984C-B053-D8999BFEB73C}" srcOrd="4" destOrd="0" presId="urn:microsoft.com/office/officeart/2005/8/layout/radial1"/>
    <dgm:cxn modelId="{CB218143-713A-8F41-97D0-0AA47D6D7AFF}" type="presParOf" srcId="{93D082F0-2F2F-1E4B-92C6-1F42D35DD1D5}" destId="{A7F6AE84-C6FC-2649-9A84-4B5B1E9C185E}" srcOrd="5" destOrd="0" presId="urn:microsoft.com/office/officeart/2005/8/layout/radial1"/>
    <dgm:cxn modelId="{3C8C030E-107C-764C-A112-764B5BE25EF6}" type="presParOf" srcId="{A7F6AE84-C6FC-2649-9A84-4B5B1E9C185E}" destId="{D2AF9B89-DF46-7F48-9D3A-9E2E56DEBD38}" srcOrd="0" destOrd="0" presId="urn:microsoft.com/office/officeart/2005/8/layout/radial1"/>
    <dgm:cxn modelId="{C02ADFF0-A509-B142-9432-25995AFC5252}" type="presParOf" srcId="{93D082F0-2F2F-1E4B-92C6-1F42D35DD1D5}" destId="{0649B3E1-C665-BB4F-B17E-83F53FB7AD9C}" srcOrd="6" destOrd="0" presId="urn:microsoft.com/office/officeart/2005/8/layout/radial1"/>
    <dgm:cxn modelId="{43F8CDD9-DC88-014A-9F50-28ACEFCEAC4A}" type="presParOf" srcId="{93D082F0-2F2F-1E4B-92C6-1F42D35DD1D5}" destId="{36E8338B-828C-9745-80AE-4C1C27650FE4}" srcOrd="7" destOrd="0" presId="urn:microsoft.com/office/officeart/2005/8/layout/radial1"/>
    <dgm:cxn modelId="{A696B2B2-7728-EA44-9FF5-8BF043F62741}" type="presParOf" srcId="{36E8338B-828C-9745-80AE-4C1C27650FE4}" destId="{DA3F9FAC-1B68-914F-9C43-3588D6A29450}" srcOrd="0" destOrd="0" presId="urn:microsoft.com/office/officeart/2005/8/layout/radial1"/>
    <dgm:cxn modelId="{D329F770-A359-B04B-A7BF-BCCCC7F1C908}" type="presParOf" srcId="{93D082F0-2F2F-1E4B-92C6-1F42D35DD1D5}" destId="{A7CF0F82-DA03-3A4C-95BE-FB84A3DA6C2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D4C02-74B2-7B49-BC48-FA21DF812EBB}"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CA802BB4-18AF-584E-BDB3-916C388294AD}">
      <dgm:prSet phldrT="[Text]"/>
      <dgm:spPr/>
      <dgm:t>
        <a:bodyPr/>
        <a:lstStyle/>
        <a:p>
          <a:r>
            <a:rPr lang="en-US" dirty="0" smtClean="0"/>
            <a:t>Mobile Platforms &amp; Smartphones</a:t>
          </a:r>
          <a:endParaRPr lang="en-US" dirty="0"/>
        </a:p>
      </dgm:t>
    </dgm:pt>
    <dgm:pt modelId="{A50C6355-ED6E-8D49-9770-14B86AEE5C5B}" type="parTrans" cxnId="{AF72B13E-BC81-1F4C-A0C2-51AC8F0D84D9}">
      <dgm:prSet/>
      <dgm:spPr/>
      <dgm:t>
        <a:bodyPr/>
        <a:lstStyle/>
        <a:p>
          <a:endParaRPr lang="en-US"/>
        </a:p>
      </dgm:t>
    </dgm:pt>
    <dgm:pt modelId="{B5090E71-3961-6C49-AB56-72DE293ACBD1}" type="sibTrans" cxnId="{AF72B13E-BC81-1F4C-A0C2-51AC8F0D84D9}">
      <dgm:prSet/>
      <dgm:spPr/>
      <dgm:t>
        <a:bodyPr/>
        <a:lstStyle/>
        <a:p>
          <a:endParaRPr lang="en-US"/>
        </a:p>
      </dgm:t>
    </dgm:pt>
    <dgm:pt modelId="{D94B7DEF-F9C3-2747-BD7B-3CA8675CF683}">
      <dgm:prSet phldrT="[Text]"/>
      <dgm:spPr/>
      <dgm:t>
        <a:bodyPr/>
        <a:lstStyle/>
        <a:p>
          <a:r>
            <a:rPr lang="en-US" dirty="0" smtClean="0"/>
            <a:t>Texting</a:t>
          </a:r>
          <a:endParaRPr lang="en-US" dirty="0"/>
        </a:p>
      </dgm:t>
    </dgm:pt>
    <dgm:pt modelId="{ACE97F34-FC1C-1541-ACFC-67374AEF39D0}" type="parTrans" cxnId="{F0C74D53-01D1-5E49-8BBC-AED21A8AC4BF}">
      <dgm:prSet/>
      <dgm:spPr/>
      <dgm:t>
        <a:bodyPr/>
        <a:lstStyle/>
        <a:p>
          <a:endParaRPr lang="en-US"/>
        </a:p>
      </dgm:t>
    </dgm:pt>
    <dgm:pt modelId="{1790D512-3A54-214D-8748-C5DA3D17137C}" type="sibTrans" cxnId="{F0C74D53-01D1-5E49-8BBC-AED21A8AC4BF}">
      <dgm:prSet/>
      <dgm:spPr/>
      <dgm:t>
        <a:bodyPr/>
        <a:lstStyle/>
        <a:p>
          <a:endParaRPr lang="en-US"/>
        </a:p>
      </dgm:t>
    </dgm:pt>
    <dgm:pt modelId="{5D0F7C02-ACD4-4E43-ACE9-03DB6C1844AF}">
      <dgm:prSet phldrT="[Text]"/>
      <dgm:spPr/>
      <dgm:t>
        <a:bodyPr/>
        <a:lstStyle/>
        <a:p>
          <a:r>
            <a:rPr lang="en-US" dirty="0" smtClean="0"/>
            <a:t>E-mail</a:t>
          </a:r>
          <a:endParaRPr lang="en-US" dirty="0"/>
        </a:p>
      </dgm:t>
    </dgm:pt>
    <dgm:pt modelId="{034C0433-0F97-E242-9BA5-C7FC7BA9739F}" type="parTrans" cxnId="{59ABB3F9-B1E7-F14C-A47F-7BF34EA211C6}">
      <dgm:prSet/>
      <dgm:spPr/>
      <dgm:t>
        <a:bodyPr/>
        <a:lstStyle/>
        <a:p>
          <a:endParaRPr lang="en-US"/>
        </a:p>
      </dgm:t>
    </dgm:pt>
    <dgm:pt modelId="{154CAE8F-A758-7741-8977-406BF1BD43C1}" type="sibTrans" cxnId="{59ABB3F9-B1E7-F14C-A47F-7BF34EA211C6}">
      <dgm:prSet/>
      <dgm:spPr/>
      <dgm:t>
        <a:bodyPr/>
        <a:lstStyle/>
        <a:p>
          <a:endParaRPr lang="en-US"/>
        </a:p>
      </dgm:t>
    </dgm:pt>
    <dgm:pt modelId="{7CC24522-C810-414B-AF32-44FDBA542A13}">
      <dgm:prSet phldrT="[Text]"/>
      <dgm:spPr/>
      <dgm:t>
        <a:bodyPr/>
        <a:lstStyle/>
        <a:p>
          <a:r>
            <a:rPr lang="en-US" dirty="0" smtClean="0"/>
            <a:t>Pictures</a:t>
          </a:r>
          <a:endParaRPr lang="en-US" dirty="0"/>
        </a:p>
      </dgm:t>
    </dgm:pt>
    <dgm:pt modelId="{1D6107C2-AFAE-354B-A544-02C688B16982}" type="parTrans" cxnId="{A271D314-DC86-524C-B157-F52F0B2190A8}">
      <dgm:prSet/>
      <dgm:spPr/>
      <dgm:t>
        <a:bodyPr/>
        <a:lstStyle/>
        <a:p>
          <a:endParaRPr lang="en-US"/>
        </a:p>
      </dgm:t>
    </dgm:pt>
    <dgm:pt modelId="{C365C36F-F267-1D43-9203-4EFF70065789}" type="sibTrans" cxnId="{A271D314-DC86-524C-B157-F52F0B2190A8}">
      <dgm:prSet/>
      <dgm:spPr/>
      <dgm:t>
        <a:bodyPr/>
        <a:lstStyle/>
        <a:p>
          <a:endParaRPr lang="en-US"/>
        </a:p>
      </dgm:t>
    </dgm:pt>
    <dgm:pt modelId="{BFF0F9DD-1B5A-F34C-A83D-9DA4F66F94B7}">
      <dgm:prSet phldrT="[Text]"/>
      <dgm:spPr/>
      <dgm:t>
        <a:bodyPr/>
        <a:lstStyle/>
        <a:p>
          <a:r>
            <a:rPr lang="en-US" dirty="0" smtClean="0"/>
            <a:t>Social Media sites</a:t>
          </a:r>
          <a:endParaRPr lang="en-US" dirty="0"/>
        </a:p>
      </dgm:t>
    </dgm:pt>
    <dgm:pt modelId="{0D1D705E-F2EA-AC4B-A43F-3E95C1D818E4}" type="parTrans" cxnId="{22F59D99-585C-A940-B1B7-76C698C40A71}">
      <dgm:prSet/>
      <dgm:spPr/>
      <dgm:t>
        <a:bodyPr/>
        <a:lstStyle/>
        <a:p>
          <a:endParaRPr lang="en-US"/>
        </a:p>
      </dgm:t>
    </dgm:pt>
    <dgm:pt modelId="{0AE0A81D-59B1-6248-A079-DAB35C05EFCC}" type="sibTrans" cxnId="{22F59D99-585C-A940-B1B7-76C698C40A71}">
      <dgm:prSet/>
      <dgm:spPr/>
      <dgm:t>
        <a:bodyPr/>
        <a:lstStyle/>
        <a:p>
          <a:endParaRPr lang="en-US"/>
        </a:p>
      </dgm:t>
    </dgm:pt>
    <dgm:pt modelId="{AABEECCE-A924-F344-9392-FA1EBA252B23}">
      <dgm:prSet phldrT="[Text]"/>
      <dgm:spPr/>
      <dgm:t>
        <a:bodyPr/>
        <a:lstStyle/>
        <a:p>
          <a:r>
            <a:rPr lang="en-US" dirty="0" smtClean="0"/>
            <a:t>Internet</a:t>
          </a:r>
          <a:endParaRPr lang="en-US" dirty="0"/>
        </a:p>
      </dgm:t>
    </dgm:pt>
    <dgm:pt modelId="{FA0A4962-98DB-6C4A-B54B-39564F7F8D72}" type="parTrans" cxnId="{357DF6E3-786D-6049-8565-BA852184CCE1}">
      <dgm:prSet/>
      <dgm:spPr/>
      <dgm:t>
        <a:bodyPr/>
        <a:lstStyle/>
        <a:p>
          <a:endParaRPr lang="en-US"/>
        </a:p>
      </dgm:t>
    </dgm:pt>
    <dgm:pt modelId="{9048AD7C-7D84-134A-B731-EEB21A424DF2}" type="sibTrans" cxnId="{357DF6E3-786D-6049-8565-BA852184CCE1}">
      <dgm:prSet/>
      <dgm:spPr/>
      <dgm:t>
        <a:bodyPr/>
        <a:lstStyle/>
        <a:p>
          <a:endParaRPr lang="en-US"/>
        </a:p>
      </dgm:t>
    </dgm:pt>
    <dgm:pt modelId="{4EE7F9E7-D62B-3946-9795-A245DDCCBB29}">
      <dgm:prSet phldrT="[Text]"/>
      <dgm:spPr/>
      <dgm:t>
        <a:bodyPr/>
        <a:lstStyle/>
        <a:p>
          <a:r>
            <a:rPr lang="en-US" dirty="0" smtClean="0"/>
            <a:t>TV</a:t>
          </a:r>
          <a:endParaRPr lang="en-US" dirty="0"/>
        </a:p>
      </dgm:t>
    </dgm:pt>
    <dgm:pt modelId="{686A2579-8CB1-7742-AF17-1BD34DA4B440}" type="parTrans" cxnId="{BCAD5075-29F0-C040-BC55-09DBAB93DCCD}">
      <dgm:prSet/>
      <dgm:spPr/>
      <dgm:t>
        <a:bodyPr/>
        <a:lstStyle/>
        <a:p>
          <a:endParaRPr lang="en-US"/>
        </a:p>
      </dgm:t>
    </dgm:pt>
    <dgm:pt modelId="{7C0D68CC-1B02-4649-BC78-4701E1FE8A40}" type="sibTrans" cxnId="{BCAD5075-29F0-C040-BC55-09DBAB93DCCD}">
      <dgm:prSet/>
      <dgm:spPr/>
      <dgm:t>
        <a:bodyPr/>
        <a:lstStyle/>
        <a:p>
          <a:endParaRPr lang="en-US"/>
        </a:p>
      </dgm:t>
    </dgm:pt>
    <dgm:pt modelId="{8AF1D8D9-499D-F44E-A05A-2E0C433151B3}">
      <dgm:prSet phldrT="[Text]"/>
      <dgm:spPr/>
      <dgm:t>
        <a:bodyPr/>
        <a:lstStyle/>
        <a:p>
          <a:r>
            <a:rPr lang="en-US" dirty="0" smtClean="0"/>
            <a:t>Music</a:t>
          </a:r>
          <a:endParaRPr lang="en-US" dirty="0"/>
        </a:p>
      </dgm:t>
    </dgm:pt>
    <dgm:pt modelId="{60741F95-D30D-304A-B8CE-EC05A375B541}" type="parTrans" cxnId="{5C1BF970-9301-CD42-9A0C-99907404D371}">
      <dgm:prSet/>
      <dgm:spPr/>
      <dgm:t>
        <a:bodyPr/>
        <a:lstStyle/>
        <a:p>
          <a:endParaRPr lang="en-US"/>
        </a:p>
      </dgm:t>
    </dgm:pt>
    <dgm:pt modelId="{F4FD4B40-1288-A248-B8B1-FF250D8EB4BE}" type="sibTrans" cxnId="{5C1BF970-9301-CD42-9A0C-99907404D371}">
      <dgm:prSet/>
      <dgm:spPr/>
      <dgm:t>
        <a:bodyPr/>
        <a:lstStyle/>
        <a:p>
          <a:endParaRPr lang="en-US"/>
        </a:p>
      </dgm:t>
    </dgm:pt>
    <dgm:pt modelId="{42FCE353-94EC-9B4E-B156-34BDA15DE78C}">
      <dgm:prSet phldrT="[Text]"/>
      <dgm:spPr/>
      <dgm:t>
        <a:bodyPr/>
        <a:lstStyle/>
        <a:p>
          <a:r>
            <a:rPr lang="en-US" dirty="0" smtClean="0"/>
            <a:t>Reading</a:t>
          </a:r>
          <a:endParaRPr lang="en-US" dirty="0"/>
        </a:p>
      </dgm:t>
    </dgm:pt>
    <dgm:pt modelId="{CE67595F-DDB7-E242-8D73-2982FD4F330E}" type="parTrans" cxnId="{C86306DF-F348-8C48-A25F-6D8BC4F8BF47}">
      <dgm:prSet/>
      <dgm:spPr/>
      <dgm:t>
        <a:bodyPr/>
        <a:lstStyle/>
        <a:p>
          <a:endParaRPr lang="en-US"/>
        </a:p>
      </dgm:t>
    </dgm:pt>
    <dgm:pt modelId="{7BA6421E-FC69-5B48-A8C6-9814F8D406A6}" type="sibTrans" cxnId="{C86306DF-F348-8C48-A25F-6D8BC4F8BF47}">
      <dgm:prSet/>
      <dgm:spPr/>
      <dgm:t>
        <a:bodyPr/>
        <a:lstStyle/>
        <a:p>
          <a:endParaRPr lang="en-US"/>
        </a:p>
      </dgm:t>
    </dgm:pt>
    <dgm:pt modelId="{767CF15A-C4F0-5F42-B7F2-7058E2F13C33}">
      <dgm:prSet phldrT="[Text]"/>
      <dgm:spPr/>
      <dgm:t>
        <a:bodyPr/>
        <a:lstStyle/>
        <a:p>
          <a:r>
            <a:rPr lang="en-US" dirty="0" smtClean="0"/>
            <a:t>Homework</a:t>
          </a:r>
          <a:endParaRPr lang="en-US" dirty="0"/>
        </a:p>
      </dgm:t>
    </dgm:pt>
    <dgm:pt modelId="{ED4286D6-1371-7746-99B6-610F91D48869}" type="parTrans" cxnId="{0E950949-52B0-2A42-9BB9-B78660743CD6}">
      <dgm:prSet/>
      <dgm:spPr/>
      <dgm:t>
        <a:bodyPr/>
        <a:lstStyle/>
        <a:p>
          <a:endParaRPr lang="en-US"/>
        </a:p>
      </dgm:t>
    </dgm:pt>
    <dgm:pt modelId="{E0A5215D-A2B7-1043-B40E-41B767B01336}" type="sibTrans" cxnId="{0E950949-52B0-2A42-9BB9-B78660743CD6}">
      <dgm:prSet/>
      <dgm:spPr/>
      <dgm:t>
        <a:bodyPr/>
        <a:lstStyle/>
        <a:p>
          <a:endParaRPr lang="en-US"/>
        </a:p>
      </dgm:t>
    </dgm:pt>
    <dgm:pt modelId="{854CF7FF-C1B5-2240-8BFE-A3052C58F11E}">
      <dgm:prSet phldrT="[Text]"/>
      <dgm:spPr/>
      <dgm:t>
        <a:bodyPr/>
        <a:lstStyle/>
        <a:p>
          <a:r>
            <a:rPr lang="en-US" dirty="0" smtClean="0"/>
            <a:t>Voice calls</a:t>
          </a:r>
          <a:endParaRPr lang="en-US" dirty="0"/>
        </a:p>
      </dgm:t>
    </dgm:pt>
    <dgm:pt modelId="{520FC60C-912D-F941-98BD-89FC574BD49E}" type="parTrans" cxnId="{DBDC7419-6D2F-D348-A50A-7089E0A90FA1}">
      <dgm:prSet/>
      <dgm:spPr/>
      <dgm:t>
        <a:bodyPr/>
        <a:lstStyle/>
        <a:p>
          <a:endParaRPr lang="en-US"/>
        </a:p>
      </dgm:t>
    </dgm:pt>
    <dgm:pt modelId="{0BC42EB8-5A4A-414A-829D-4B7B3A6CBE05}" type="sibTrans" cxnId="{DBDC7419-6D2F-D348-A50A-7089E0A90FA1}">
      <dgm:prSet/>
      <dgm:spPr/>
      <dgm:t>
        <a:bodyPr/>
        <a:lstStyle/>
        <a:p>
          <a:endParaRPr lang="en-US"/>
        </a:p>
      </dgm:t>
    </dgm:pt>
    <dgm:pt modelId="{31ECD522-C525-5C47-BE7F-D9ED619E7E7A}" type="pres">
      <dgm:prSet presAssocID="{95FD4C02-74B2-7B49-BC48-FA21DF812EBB}" presName="cycle" presStyleCnt="0">
        <dgm:presLayoutVars>
          <dgm:chMax val="1"/>
          <dgm:dir/>
          <dgm:animLvl val="ctr"/>
          <dgm:resizeHandles val="exact"/>
        </dgm:presLayoutVars>
      </dgm:prSet>
      <dgm:spPr/>
      <dgm:t>
        <a:bodyPr/>
        <a:lstStyle/>
        <a:p>
          <a:endParaRPr lang="en-US"/>
        </a:p>
      </dgm:t>
    </dgm:pt>
    <dgm:pt modelId="{8E4A004B-02DF-2046-B114-7869546CF8E8}" type="pres">
      <dgm:prSet presAssocID="{CA802BB4-18AF-584E-BDB3-916C388294AD}" presName="centerShape" presStyleLbl="node0" presStyleIdx="0" presStyleCnt="1" custScaleX="243718" custScaleY="170032"/>
      <dgm:spPr/>
      <dgm:t>
        <a:bodyPr/>
        <a:lstStyle/>
        <a:p>
          <a:endParaRPr lang="en-US"/>
        </a:p>
      </dgm:t>
    </dgm:pt>
    <dgm:pt modelId="{77E717E5-B1B8-4C44-B8FA-00F98CFB7A4A}" type="pres">
      <dgm:prSet presAssocID="{ACE97F34-FC1C-1541-ACFC-67374AEF39D0}" presName="Name9" presStyleLbl="parChTrans1D2" presStyleIdx="0" presStyleCnt="10"/>
      <dgm:spPr/>
      <dgm:t>
        <a:bodyPr/>
        <a:lstStyle/>
        <a:p>
          <a:endParaRPr lang="en-US"/>
        </a:p>
      </dgm:t>
    </dgm:pt>
    <dgm:pt modelId="{24BBD93E-096E-BF43-B2E4-4A07255EA955}" type="pres">
      <dgm:prSet presAssocID="{ACE97F34-FC1C-1541-ACFC-67374AEF39D0}" presName="connTx" presStyleLbl="parChTrans1D2" presStyleIdx="0" presStyleCnt="10"/>
      <dgm:spPr/>
      <dgm:t>
        <a:bodyPr/>
        <a:lstStyle/>
        <a:p>
          <a:endParaRPr lang="en-US"/>
        </a:p>
      </dgm:t>
    </dgm:pt>
    <dgm:pt modelId="{1856F78B-C250-F94F-8135-4895ED32DD46}" type="pres">
      <dgm:prSet presAssocID="{D94B7DEF-F9C3-2747-BD7B-3CA8675CF683}" presName="node" presStyleLbl="node1" presStyleIdx="0" presStyleCnt="10" custScaleX="133950" custRadScaleRad="86249" custRadScaleInc="-86207">
        <dgm:presLayoutVars>
          <dgm:bulletEnabled val="1"/>
        </dgm:presLayoutVars>
      </dgm:prSet>
      <dgm:spPr/>
      <dgm:t>
        <a:bodyPr/>
        <a:lstStyle/>
        <a:p>
          <a:endParaRPr lang="en-US"/>
        </a:p>
      </dgm:t>
    </dgm:pt>
    <dgm:pt modelId="{BA8C1D0C-CCD0-D04B-942E-93E095DFEBED}" type="pres">
      <dgm:prSet presAssocID="{034C0433-0F97-E242-9BA5-C7FC7BA9739F}" presName="Name9" presStyleLbl="parChTrans1D2" presStyleIdx="1" presStyleCnt="10"/>
      <dgm:spPr/>
      <dgm:t>
        <a:bodyPr/>
        <a:lstStyle/>
        <a:p>
          <a:endParaRPr lang="en-US"/>
        </a:p>
      </dgm:t>
    </dgm:pt>
    <dgm:pt modelId="{EAD80E1A-43ED-0742-B4C4-1E998D406D2C}" type="pres">
      <dgm:prSet presAssocID="{034C0433-0F97-E242-9BA5-C7FC7BA9739F}" presName="connTx" presStyleLbl="parChTrans1D2" presStyleIdx="1" presStyleCnt="10"/>
      <dgm:spPr/>
      <dgm:t>
        <a:bodyPr/>
        <a:lstStyle/>
        <a:p>
          <a:endParaRPr lang="en-US"/>
        </a:p>
      </dgm:t>
    </dgm:pt>
    <dgm:pt modelId="{970E8D03-1FF3-4942-8B71-39074993D800}" type="pres">
      <dgm:prSet presAssocID="{5D0F7C02-ACD4-4E43-ACE9-03DB6C1844AF}" presName="node" presStyleLbl="node1" presStyleIdx="1" presStyleCnt="10" custScaleX="193468" custRadScaleRad="103893" custRadScaleInc="9868">
        <dgm:presLayoutVars>
          <dgm:bulletEnabled val="1"/>
        </dgm:presLayoutVars>
      </dgm:prSet>
      <dgm:spPr/>
      <dgm:t>
        <a:bodyPr/>
        <a:lstStyle/>
        <a:p>
          <a:endParaRPr lang="en-US"/>
        </a:p>
      </dgm:t>
    </dgm:pt>
    <dgm:pt modelId="{4BDDA0A0-345A-9A48-9489-BF109E5B4976}" type="pres">
      <dgm:prSet presAssocID="{0D1D705E-F2EA-AC4B-A43F-3E95C1D818E4}" presName="Name9" presStyleLbl="parChTrans1D2" presStyleIdx="2" presStyleCnt="10"/>
      <dgm:spPr/>
      <dgm:t>
        <a:bodyPr/>
        <a:lstStyle/>
        <a:p>
          <a:endParaRPr lang="en-US"/>
        </a:p>
      </dgm:t>
    </dgm:pt>
    <dgm:pt modelId="{A37EF08C-2876-1846-80C3-31E61305376B}" type="pres">
      <dgm:prSet presAssocID="{0D1D705E-F2EA-AC4B-A43F-3E95C1D818E4}" presName="connTx" presStyleLbl="parChTrans1D2" presStyleIdx="2" presStyleCnt="10"/>
      <dgm:spPr/>
      <dgm:t>
        <a:bodyPr/>
        <a:lstStyle/>
        <a:p>
          <a:endParaRPr lang="en-US"/>
        </a:p>
      </dgm:t>
    </dgm:pt>
    <dgm:pt modelId="{3C571355-6509-884E-A5CA-92106B2EE7D6}" type="pres">
      <dgm:prSet presAssocID="{BFF0F9DD-1B5A-F34C-A83D-9DA4F66F94B7}" presName="node" presStyleLbl="node1" presStyleIdx="2" presStyleCnt="10" custScaleY="140002" custRadScaleRad="159341" custRadScaleInc="6633">
        <dgm:presLayoutVars>
          <dgm:bulletEnabled val="1"/>
        </dgm:presLayoutVars>
      </dgm:prSet>
      <dgm:spPr/>
      <dgm:t>
        <a:bodyPr/>
        <a:lstStyle/>
        <a:p>
          <a:endParaRPr lang="en-US"/>
        </a:p>
      </dgm:t>
    </dgm:pt>
    <dgm:pt modelId="{86278E78-E350-BE40-9394-A23FC9E33F83}" type="pres">
      <dgm:prSet presAssocID="{1D6107C2-AFAE-354B-A544-02C688B16982}" presName="Name9" presStyleLbl="parChTrans1D2" presStyleIdx="3" presStyleCnt="10"/>
      <dgm:spPr/>
      <dgm:t>
        <a:bodyPr/>
        <a:lstStyle/>
        <a:p>
          <a:endParaRPr lang="en-US"/>
        </a:p>
      </dgm:t>
    </dgm:pt>
    <dgm:pt modelId="{B6886DF8-1222-EF49-94DF-E72C214564EB}" type="pres">
      <dgm:prSet presAssocID="{1D6107C2-AFAE-354B-A544-02C688B16982}" presName="connTx" presStyleLbl="parChTrans1D2" presStyleIdx="3" presStyleCnt="10"/>
      <dgm:spPr/>
      <dgm:t>
        <a:bodyPr/>
        <a:lstStyle/>
        <a:p>
          <a:endParaRPr lang="en-US"/>
        </a:p>
      </dgm:t>
    </dgm:pt>
    <dgm:pt modelId="{12C3B93E-86B3-1C4B-A842-BA9FA2181BC8}" type="pres">
      <dgm:prSet presAssocID="{7CC24522-C810-414B-AF32-44FDBA542A13}" presName="node" presStyleLbl="node1" presStyleIdx="3" presStyleCnt="10" custScaleX="170387" custRadScaleRad="149770" custRadScaleInc="-19421">
        <dgm:presLayoutVars>
          <dgm:bulletEnabled val="1"/>
        </dgm:presLayoutVars>
      </dgm:prSet>
      <dgm:spPr/>
      <dgm:t>
        <a:bodyPr/>
        <a:lstStyle/>
        <a:p>
          <a:endParaRPr lang="en-US"/>
        </a:p>
      </dgm:t>
    </dgm:pt>
    <dgm:pt modelId="{D3DBF7DD-B4CA-0845-A52A-7C85CDDB93BF}" type="pres">
      <dgm:prSet presAssocID="{FA0A4962-98DB-6C4A-B54B-39564F7F8D72}" presName="Name9" presStyleLbl="parChTrans1D2" presStyleIdx="4" presStyleCnt="10"/>
      <dgm:spPr/>
      <dgm:t>
        <a:bodyPr/>
        <a:lstStyle/>
        <a:p>
          <a:endParaRPr lang="en-US"/>
        </a:p>
      </dgm:t>
    </dgm:pt>
    <dgm:pt modelId="{E279720A-68EE-9D48-95C8-E1229D0CB67F}" type="pres">
      <dgm:prSet presAssocID="{FA0A4962-98DB-6C4A-B54B-39564F7F8D72}" presName="connTx" presStyleLbl="parChTrans1D2" presStyleIdx="4" presStyleCnt="10"/>
      <dgm:spPr/>
      <dgm:t>
        <a:bodyPr/>
        <a:lstStyle/>
        <a:p>
          <a:endParaRPr lang="en-US"/>
        </a:p>
      </dgm:t>
    </dgm:pt>
    <dgm:pt modelId="{C7445B13-A3EE-6F41-AAA8-41E226C01F51}" type="pres">
      <dgm:prSet presAssocID="{AABEECCE-A924-F344-9392-FA1EBA252B23}" presName="node" presStyleLbl="node1" presStyleIdx="4" presStyleCnt="10" custScaleX="177859" custScaleY="115482" custRadScaleRad="150274" custRadScaleInc="-73737">
        <dgm:presLayoutVars>
          <dgm:bulletEnabled val="1"/>
        </dgm:presLayoutVars>
      </dgm:prSet>
      <dgm:spPr/>
      <dgm:t>
        <a:bodyPr/>
        <a:lstStyle/>
        <a:p>
          <a:endParaRPr lang="en-US"/>
        </a:p>
      </dgm:t>
    </dgm:pt>
    <dgm:pt modelId="{F2E1F696-3206-474A-8C21-FBFD8084CC25}" type="pres">
      <dgm:prSet presAssocID="{686A2579-8CB1-7742-AF17-1BD34DA4B440}" presName="Name9" presStyleLbl="parChTrans1D2" presStyleIdx="5" presStyleCnt="10"/>
      <dgm:spPr/>
      <dgm:t>
        <a:bodyPr/>
        <a:lstStyle/>
        <a:p>
          <a:endParaRPr lang="en-US"/>
        </a:p>
      </dgm:t>
    </dgm:pt>
    <dgm:pt modelId="{8294E7DF-ADC6-3D46-B4E6-08DFB46F1BF2}" type="pres">
      <dgm:prSet presAssocID="{686A2579-8CB1-7742-AF17-1BD34DA4B440}" presName="connTx" presStyleLbl="parChTrans1D2" presStyleIdx="5" presStyleCnt="10"/>
      <dgm:spPr/>
      <dgm:t>
        <a:bodyPr/>
        <a:lstStyle/>
        <a:p>
          <a:endParaRPr lang="en-US"/>
        </a:p>
      </dgm:t>
    </dgm:pt>
    <dgm:pt modelId="{A38FE927-395F-3440-B837-008F8C14A433}" type="pres">
      <dgm:prSet presAssocID="{4EE7F9E7-D62B-3946-9795-A245DDCCBB29}" presName="node" presStyleLbl="node1" presStyleIdx="5" presStyleCnt="10" custRadScaleRad="95352" custRadScaleInc="-111820">
        <dgm:presLayoutVars>
          <dgm:bulletEnabled val="1"/>
        </dgm:presLayoutVars>
      </dgm:prSet>
      <dgm:spPr/>
      <dgm:t>
        <a:bodyPr/>
        <a:lstStyle/>
        <a:p>
          <a:endParaRPr lang="en-US"/>
        </a:p>
      </dgm:t>
    </dgm:pt>
    <dgm:pt modelId="{1400F52F-5B36-1E49-BDDC-A99FBD1FDF97}" type="pres">
      <dgm:prSet presAssocID="{60741F95-D30D-304A-B8CE-EC05A375B541}" presName="Name9" presStyleLbl="parChTrans1D2" presStyleIdx="6" presStyleCnt="10"/>
      <dgm:spPr/>
      <dgm:t>
        <a:bodyPr/>
        <a:lstStyle/>
        <a:p>
          <a:endParaRPr lang="en-US"/>
        </a:p>
      </dgm:t>
    </dgm:pt>
    <dgm:pt modelId="{A723711A-6B3C-CD44-B0F0-E292C769E13C}" type="pres">
      <dgm:prSet presAssocID="{60741F95-D30D-304A-B8CE-EC05A375B541}" presName="connTx" presStyleLbl="parChTrans1D2" presStyleIdx="6" presStyleCnt="10"/>
      <dgm:spPr/>
      <dgm:t>
        <a:bodyPr/>
        <a:lstStyle/>
        <a:p>
          <a:endParaRPr lang="en-US"/>
        </a:p>
      </dgm:t>
    </dgm:pt>
    <dgm:pt modelId="{414E1159-7DCA-D445-AC3C-319631DF314C}" type="pres">
      <dgm:prSet presAssocID="{8AF1D8D9-499D-F44E-A05A-2E0C433151B3}" presName="node" presStyleLbl="node1" presStyleIdx="6" presStyleCnt="10" custScaleX="184052" custScaleY="82672" custRadScaleRad="120027" custRadScaleInc="24251">
        <dgm:presLayoutVars>
          <dgm:bulletEnabled val="1"/>
        </dgm:presLayoutVars>
      </dgm:prSet>
      <dgm:spPr/>
      <dgm:t>
        <a:bodyPr/>
        <a:lstStyle/>
        <a:p>
          <a:endParaRPr lang="en-US"/>
        </a:p>
      </dgm:t>
    </dgm:pt>
    <dgm:pt modelId="{6C88E68E-7E17-6548-866C-5DE77E42E75B}" type="pres">
      <dgm:prSet presAssocID="{CE67595F-DDB7-E242-8D73-2982FD4F330E}" presName="Name9" presStyleLbl="parChTrans1D2" presStyleIdx="7" presStyleCnt="10"/>
      <dgm:spPr/>
      <dgm:t>
        <a:bodyPr/>
        <a:lstStyle/>
        <a:p>
          <a:endParaRPr lang="en-US"/>
        </a:p>
      </dgm:t>
    </dgm:pt>
    <dgm:pt modelId="{9BB0ECBD-5028-9642-8B7C-F78660898A1E}" type="pres">
      <dgm:prSet presAssocID="{CE67595F-DDB7-E242-8D73-2982FD4F330E}" presName="connTx" presStyleLbl="parChTrans1D2" presStyleIdx="7" presStyleCnt="10"/>
      <dgm:spPr/>
      <dgm:t>
        <a:bodyPr/>
        <a:lstStyle/>
        <a:p>
          <a:endParaRPr lang="en-US"/>
        </a:p>
      </dgm:t>
    </dgm:pt>
    <dgm:pt modelId="{AAC80D95-3F9B-1046-9173-B6923BD9FA02}" type="pres">
      <dgm:prSet presAssocID="{42FCE353-94EC-9B4E-B156-34BDA15DE78C}" presName="node" presStyleLbl="node1" presStyleIdx="7" presStyleCnt="10" custScaleX="159632" custRadScaleRad="173865" custRadScaleInc="39254">
        <dgm:presLayoutVars>
          <dgm:bulletEnabled val="1"/>
        </dgm:presLayoutVars>
      </dgm:prSet>
      <dgm:spPr/>
      <dgm:t>
        <a:bodyPr/>
        <a:lstStyle/>
        <a:p>
          <a:endParaRPr lang="en-US"/>
        </a:p>
      </dgm:t>
    </dgm:pt>
    <dgm:pt modelId="{8A4B9438-1A98-D546-B981-C872CAA219FD}" type="pres">
      <dgm:prSet presAssocID="{ED4286D6-1371-7746-99B6-610F91D48869}" presName="Name9" presStyleLbl="parChTrans1D2" presStyleIdx="8" presStyleCnt="10"/>
      <dgm:spPr/>
      <dgm:t>
        <a:bodyPr/>
        <a:lstStyle/>
        <a:p>
          <a:endParaRPr lang="en-US"/>
        </a:p>
      </dgm:t>
    </dgm:pt>
    <dgm:pt modelId="{B18DEBEC-5737-6D4F-BE74-A97B4F15C4D9}" type="pres">
      <dgm:prSet presAssocID="{ED4286D6-1371-7746-99B6-610F91D48869}" presName="connTx" presStyleLbl="parChTrans1D2" presStyleIdx="8" presStyleCnt="10"/>
      <dgm:spPr/>
      <dgm:t>
        <a:bodyPr/>
        <a:lstStyle/>
        <a:p>
          <a:endParaRPr lang="en-US"/>
        </a:p>
      </dgm:t>
    </dgm:pt>
    <dgm:pt modelId="{61CF43A0-81F4-A440-A9DF-AA6E3E43833D}" type="pres">
      <dgm:prSet presAssocID="{767CF15A-C4F0-5F42-B7F2-7058E2F13C33}" presName="node" presStyleLbl="node1" presStyleIdx="8" presStyleCnt="10" custScaleX="158283" custScaleY="88198" custRadScaleRad="170524" custRadScaleInc="-22021">
        <dgm:presLayoutVars>
          <dgm:bulletEnabled val="1"/>
        </dgm:presLayoutVars>
      </dgm:prSet>
      <dgm:spPr/>
      <dgm:t>
        <a:bodyPr/>
        <a:lstStyle/>
        <a:p>
          <a:endParaRPr lang="en-US"/>
        </a:p>
      </dgm:t>
    </dgm:pt>
    <dgm:pt modelId="{D5C18C49-BAC8-8A47-832F-D54E77998562}" type="pres">
      <dgm:prSet presAssocID="{520FC60C-912D-F941-98BD-89FC574BD49E}" presName="Name9" presStyleLbl="parChTrans1D2" presStyleIdx="9" presStyleCnt="10"/>
      <dgm:spPr/>
      <dgm:t>
        <a:bodyPr/>
        <a:lstStyle/>
        <a:p>
          <a:endParaRPr lang="en-US"/>
        </a:p>
      </dgm:t>
    </dgm:pt>
    <dgm:pt modelId="{A73A40C0-A239-5743-989E-5C09B5119782}" type="pres">
      <dgm:prSet presAssocID="{520FC60C-912D-F941-98BD-89FC574BD49E}" presName="connTx" presStyleLbl="parChTrans1D2" presStyleIdx="9" presStyleCnt="10"/>
      <dgm:spPr/>
      <dgm:t>
        <a:bodyPr/>
        <a:lstStyle/>
        <a:p>
          <a:endParaRPr lang="en-US"/>
        </a:p>
      </dgm:t>
    </dgm:pt>
    <dgm:pt modelId="{0EE60232-CC94-DE4B-84E6-BB4672F2598C}" type="pres">
      <dgm:prSet presAssocID="{854CF7FF-C1B5-2240-8BFE-A3052C58F11E}" presName="node" presStyleLbl="node1" presStyleIdx="9" presStyleCnt="10" custScaleX="144925" custScaleY="102728" custRadScaleRad="142678" custRadScaleInc="-87857">
        <dgm:presLayoutVars>
          <dgm:bulletEnabled val="1"/>
        </dgm:presLayoutVars>
      </dgm:prSet>
      <dgm:spPr/>
      <dgm:t>
        <a:bodyPr/>
        <a:lstStyle/>
        <a:p>
          <a:endParaRPr lang="en-US"/>
        </a:p>
      </dgm:t>
    </dgm:pt>
  </dgm:ptLst>
  <dgm:cxnLst>
    <dgm:cxn modelId="{16740C5F-0F93-EB4C-B3B0-6FBC573C7E54}" type="presOf" srcId="{8AF1D8D9-499D-F44E-A05A-2E0C433151B3}" destId="{414E1159-7DCA-D445-AC3C-319631DF314C}" srcOrd="0" destOrd="0" presId="urn:microsoft.com/office/officeart/2005/8/layout/radial1"/>
    <dgm:cxn modelId="{8C4A165E-DF4A-F647-BB59-4C621B394CE9}" type="presOf" srcId="{BFF0F9DD-1B5A-F34C-A83D-9DA4F66F94B7}" destId="{3C571355-6509-884E-A5CA-92106B2EE7D6}" srcOrd="0" destOrd="0" presId="urn:microsoft.com/office/officeart/2005/8/layout/radial1"/>
    <dgm:cxn modelId="{22F59D99-585C-A940-B1B7-76C698C40A71}" srcId="{CA802BB4-18AF-584E-BDB3-916C388294AD}" destId="{BFF0F9DD-1B5A-F34C-A83D-9DA4F66F94B7}" srcOrd="2" destOrd="0" parTransId="{0D1D705E-F2EA-AC4B-A43F-3E95C1D818E4}" sibTransId="{0AE0A81D-59B1-6248-A079-DAB35C05EFCC}"/>
    <dgm:cxn modelId="{0A479783-9A30-1249-BE63-F04C7E0AB5D0}" type="presOf" srcId="{CA802BB4-18AF-584E-BDB3-916C388294AD}" destId="{8E4A004B-02DF-2046-B114-7869546CF8E8}" srcOrd="0" destOrd="0" presId="urn:microsoft.com/office/officeart/2005/8/layout/radial1"/>
    <dgm:cxn modelId="{289188CA-E8F0-FD4A-A898-567A60890AE7}" type="presOf" srcId="{ED4286D6-1371-7746-99B6-610F91D48869}" destId="{8A4B9438-1A98-D546-B981-C872CAA219FD}" srcOrd="0" destOrd="0" presId="urn:microsoft.com/office/officeart/2005/8/layout/radial1"/>
    <dgm:cxn modelId="{E22A1403-FADC-084F-B4D9-AD64871E4CBB}" type="presOf" srcId="{520FC60C-912D-F941-98BD-89FC574BD49E}" destId="{D5C18C49-BAC8-8A47-832F-D54E77998562}" srcOrd="0" destOrd="0" presId="urn:microsoft.com/office/officeart/2005/8/layout/radial1"/>
    <dgm:cxn modelId="{357DF6E3-786D-6049-8565-BA852184CCE1}" srcId="{CA802BB4-18AF-584E-BDB3-916C388294AD}" destId="{AABEECCE-A924-F344-9392-FA1EBA252B23}" srcOrd="4" destOrd="0" parTransId="{FA0A4962-98DB-6C4A-B54B-39564F7F8D72}" sibTransId="{9048AD7C-7D84-134A-B731-EEB21A424DF2}"/>
    <dgm:cxn modelId="{B8795DF7-40D7-C94A-8E69-B600B6F4097D}" type="presOf" srcId="{854CF7FF-C1B5-2240-8BFE-A3052C58F11E}" destId="{0EE60232-CC94-DE4B-84E6-BB4672F2598C}" srcOrd="0" destOrd="0" presId="urn:microsoft.com/office/officeart/2005/8/layout/radial1"/>
    <dgm:cxn modelId="{F08D9393-2BDA-D64D-9D57-6798FA10323F}" type="presOf" srcId="{0D1D705E-F2EA-AC4B-A43F-3E95C1D818E4}" destId="{4BDDA0A0-345A-9A48-9489-BF109E5B4976}" srcOrd="0" destOrd="0" presId="urn:microsoft.com/office/officeart/2005/8/layout/radial1"/>
    <dgm:cxn modelId="{59ABB3F9-B1E7-F14C-A47F-7BF34EA211C6}" srcId="{CA802BB4-18AF-584E-BDB3-916C388294AD}" destId="{5D0F7C02-ACD4-4E43-ACE9-03DB6C1844AF}" srcOrd="1" destOrd="0" parTransId="{034C0433-0F97-E242-9BA5-C7FC7BA9739F}" sibTransId="{154CAE8F-A758-7741-8977-406BF1BD43C1}"/>
    <dgm:cxn modelId="{9A3CB8AB-8FCD-024A-B0A7-5707ABAF25EE}" type="presOf" srcId="{4EE7F9E7-D62B-3946-9795-A245DDCCBB29}" destId="{A38FE927-395F-3440-B837-008F8C14A433}" srcOrd="0" destOrd="0" presId="urn:microsoft.com/office/officeart/2005/8/layout/radial1"/>
    <dgm:cxn modelId="{F246EEFC-37D8-7B48-9B09-A115343FBF85}" type="presOf" srcId="{CE67595F-DDB7-E242-8D73-2982FD4F330E}" destId="{9BB0ECBD-5028-9642-8B7C-F78660898A1E}" srcOrd="1" destOrd="0" presId="urn:microsoft.com/office/officeart/2005/8/layout/radial1"/>
    <dgm:cxn modelId="{1CE05B89-3FD3-D94E-9461-845C99837C0B}" type="presOf" srcId="{034C0433-0F97-E242-9BA5-C7FC7BA9739F}" destId="{BA8C1D0C-CCD0-D04B-942E-93E095DFEBED}" srcOrd="0" destOrd="0" presId="urn:microsoft.com/office/officeart/2005/8/layout/radial1"/>
    <dgm:cxn modelId="{AF0679D6-2AC4-7F45-921C-4B1DB7083F1A}" type="presOf" srcId="{034C0433-0F97-E242-9BA5-C7FC7BA9739F}" destId="{EAD80E1A-43ED-0742-B4C4-1E998D406D2C}" srcOrd="1" destOrd="0" presId="urn:microsoft.com/office/officeart/2005/8/layout/radial1"/>
    <dgm:cxn modelId="{0E950949-52B0-2A42-9BB9-B78660743CD6}" srcId="{CA802BB4-18AF-584E-BDB3-916C388294AD}" destId="{767CF15A-C4F0-5F42-B7F2-7058E2F13C33}" srcOrd="8" destOrd="0" parTransId="{ED4286D6-1371-7746-99B6-610F91D48869}" sibTransId="{E0A5215D-A2B7-1043-B40E-41B767B01336}"/>
    <dgm:cxn modelId="{0A7599FC-4C15-6149-A307-FD06A7525EF9}" type="presOf" srcId="{686A2579-8CB1-7742-AF17-1BD34DA4B440}" destId="{F2E1F696-3206-474A-8C21-FBFD8084CC25}" srcOrd="0" destOrd="0" presId="urn:microsoft.com/office/officeart/2005/8/layout/radial1"/>
    <dgm:cxn modelId="{F0C74D53-01D1-5E49-8BBC-AED21A8AC4BF}" srcId="{CA802BB4-18AF-584E-BDB3-916C388294AD}" destId="{D94B7DEF-F9C3-2747-BD7B-3CA8675CF683}" srcOrd="0" destOrd="0" parTransId="{ACE97F34-FC1C-1541-ACFC-67374AEF39D0}" sibTransId="{1790D512-3A54-214D-8748-C5DA3D17137C}"/>
    <dgm:cxn modelId="{AF72B13E-BC81-1F4C-A0C2-51AC8F0D84D9}" srcId="{95FD4C02-74B2-7B49-BC48-FA21DF812EBB}" destId="{CA802BB4-18AF-584E-BDB3-916C388294AD}" srcOrd="0" destOrd="0" parTransId="{A50C6355-ED6E-8D49-9770-14B86AEE5C5B}" sibTransId="{B5090E71-3961-6C49-AB56-72DE293ACBD1}"/>
    <dgm:cxn modelId="{20AF3A30-8FC0-C149-AC04-27A265F37E25}" type="presOf" srcId="{0D1D705E-F2EA-AC4B-A43F-3E95C1D818E4}" destId="{A37EF08C-2876-1846-80C3-31E61305376B}" srcOrd="1" destOrd="0" presId="urn:microsoft.com/office/officeart/2005/8/layout/radial1"/>
    <dgm:cxn modelId="{0F13B493-7205-C84E-B9CC-2D309A59C8E5}" type="presOf" srcId="{95FD4C02-74B2-7B49-BC48-FA21DF812EBB}" destId="{31ECD522-C525-5C47-BE7F-D9ED619E7E7A}" srcOrd="0" destOrd="0" presId="urn:microsoft.com/office/officeart/2005/8/layout/radial1"/>
    <dgm:cxn modelId="{61FBCEB9-509F-7642-B8B6-B1E9CFF1D8CB}" type="presOf" srcId="{520FC60C-912D-F941-98BD-89FC574BD49E}" destId="{A73A40C0-A239-5743-989E-5C09B5119782}" srcOrd="1" destOrd="0" presId="urn:microsoft.com/office/officeart/2005/8/layout/radial1"/>
    <dgm:cxn modelId="{6A7A6BAD-3946-2841-BA3B-1AC74ABF3D13}" type="presOf" srcId="{767CF15A-C4F0-5F42-B7F2-7058E2F13C33}" destId="{61CF43A0-81F4-A440-A9DF-AA6E3E43833D}" srcOrd="0" destOrd="0" presId="urn:microsoft.com/office/officeart/2005/8/layout/radial1"/>
    <dgm:cxn modelId="{3FE56043-FAA7-4D42-A435-508E835265A6}" type="presOf" srcId="{7CC24522-C810-414B-AF32-44FDBA542A13}" destId="{12C3B93E-86B3-1C4B-A842-BA9FA2181BC8}" srcOrd="0" destOrd="0" presId="urn:microsoft.com/office/officeart/2005/8/layout/radial1"/>
    <dgm:cxn modelId="{09F75D8B-4BFF-F445-9F91-F5FFFC9DB629}" type="presOf" srcId="{FA0A4962-98DB-6C4A-B54B-39564F7F8D72}" destId="{E279720A-68EE-9D48-95C8-E1229D0CB67F}" srcOrd="1" destOrd="0" presId="urn:microsoft.com/office/officeart/2005/8/layout/radial1"/>
    <dgm:cxn modelId="{A271D314-DC86-524C-B157-F52F0B2190A8}" srcId="{CA802BB4-18AF-584E-BDB3-916C388294AD}" destId="{7CC24522-C810-414B-AF32-44FDBA542A13}" srcOrd="3" destOrd="0" parTransId="{1D6107C2-AFAE-354B-A544-02C688B16982}" sibTransId="{C365C36F-F267-1D43-9203-4EFF70065789}"/>
    <dgm:cxn modelId="{BE25A6F6-4ED1-BF45-BDF4-67F2E9629626}" type="presOf" srcId="{AABEECCE-A924-F344-9392-FA1EBA252B23}" destId="{C7445B13-A3EE-6F41-AAA8-41E226C01F51}" srcOrd="0" destOrd="0" presId="urn:microsoft.com/office/officeart/2005/8/layout/radial1"/>
    <dgm:cxn modelId="{3400C55F-E910-CA4D-A284-89AC58DE7140}" type="presOf" srcId="{ED4286D6-1371-7746-99B6-610F91D48869}" destId="{B18DEBEC-5737-6D4F-BE74-A97B4F15C4D9}" srcOrd="1" destOrd="0" presId="urn:microsoft.com/office/officeart/2005/8/layout/radial1"/>
    <dgm:cxn modelId="{BAC6FFC2-0F80-2F42-A11E-68E6FB9D3060}" type="presOf" srcId="{1D6107C2-AFAE-354B-A544-02C688B16982}" destId="{B6886DF8-1222-EF49-94DF-E72C214564EB}" srcOrd="1" destOrd="0" presId="urn:microsoft.com/office/officeart/2005/8/layout/radial1"/>
    <dgm:cxn modelId="{D72B18D0-E176-6245-9F8A-C8EEBABE1AD0}" type="presOf" srcId="{686A2579-8CB1-7742-AF17-1BD34DA4B440}" destId="{8294E7DF-ADC6-3D46-B4E6-08DFB46F1BF2}" srcOrd="1" destOrd="0" presId="urn:microsoft.com/office/officeart/2005/8/layout/radial1"/>
    <dgm:cxn modelId="{FBAFBD1F-D4CE-4A47-8E5E-689C89A30383}" type="presOf" srcId="{60741F95-D30D-304A-B8CE-EC05A375B541}" destId="{1400F52F-5B36-1E49-BDDC-A99FBD1FDF97}" srcOrd="0" destOrd="0" presId="urn:microsoft.com/office/officeart/2005/8/layout/radial1"/>
    <dgm:cxn modelId="{DBDC7419-6D2F-D348-A50A-7089E0A90FA1}" srcId="{CA802BB4-18AF-584E-BDB3-916C388294AD}" destId="{854CF7FF-C1B5-2240-8BFE-A3052C58F11E}" srcOrd="9" destOrd="0" parTransId="{520FC60C-912D-F941-98BD-89FC574BD49E}" sibTransId="{0BC42EB8-5A4A-414A-829D-4B7B3A6CBE05}"/>
    <dgm:cxn modelId="{5C1BF970-9301-CD42-9A0C-99907404D371}" srcId="{CA802BB4-18AF-584E-BDB3-916C388294AD}" destId="{8AF1D8D9-499D-F44E-A05A-2E0C433151B3}" srcOrd="6" destOrd="0" parTransId="{60741F95-D30D-304A-B8CE-EC05A375B541}" sibTransId="{F4FD4B40-1288-A248-B8B1-FF250D8EB4BE}"/>
    <dgm:cxn modelId="{AE5C5A11-5BA3-BD4E-9CD3-5E29F9B4F8CD}" type="presOf" srcId="{FA0A4962-98DB-6C4A-B54B-39564F7F8D72}" destId="{D3DBF7DD-B4CA-0845-A52A-7C85CDDB93BF}" srcOrd="0" destOrd="0" presId="urn:microsoft.com/office/officeart/2005/8/layout/radial1"/>
    <dgm:cxn modelId="{C86306DF-F348-8C48-A25F-6D8BC4F8BF47}" srcId="{CA802BB4-18AF-584E-BDB3-916C388294AD}" destId="{42FCE353-94EC-9B4E-B156-34BDA15DE78C}" srcOrd="7" destOrd="0" parTransId="{CE67595F-DDB7-E242-8D73-2982FD4F330E}" sibTransId="{7BA6421E-FC69-5B48-A8C6-9814F8D406A6}"/>
    <dgm:cxn modelId="{A251E48D-4D5F-5C43-AF90-659ADFF49351}" type="presOf" srcId="{60741F95-D30D-304A-B8CE-EC05A375B541}" destId="{A723711A-6B3C-CD44-B0F0-E292C769E13C}" srcOrd="1" destOrd="0" presId="urn:microsoft.com/office/officeart/2005/8/layout/radial1"/>
    <dgm:cxn modelId="{F446E17D-6DAA-4F4A-BF00-3E5E53813BC5}" type="presOf" srcId="{CE67595F-DDB7-E242-8D73-2982FD4F330E}" destId="{6C88E68E-7E17-6548-866C-5DE77E42E75B}" srcOrd="0" destOrd="0" presId="urn:microsoft.com/office/officeart/2005/8/layout/radial1"/>
    <dgm:cxn modelId="{0DF1D76C-2854-FD40-9CED-7E7542DD29AE}" type="presOf" srcId="{1D6107C2-AFAE-354B-A544-02C688B16982}" destId="{86278E78-E350-BE40-9394-A23FC9E33F83}" srcOrd="0" destOrd="0" presId="urn:microsoft.com/office/officeart/2005/8/layout/radial1"/>
    <dgm:cxn modelId="{BCAD5075-29F0-C040-BC55-09DBAB93DCCD}" srcId="{CA802BB4-18AF-584E-BDB3-916C388294AD}" destId="{4EE7F9E7-D62B-3946-9795-A245DDCCBB29}" srcOrd="5" destOrd="0" parTransId="{686A2579-8CB1-7742-AF17-1BD34DA4B440}" sibTransId="{7C0D68CC-1B02-4649-BC78-4701E1FE8A40}"/>
    <dgm:cxn modelId="{A7B2B834-ED2F-F64B-9FE6-6EEFB37320B1}" type="presOf" srcId="{5D0F7C02-ACD4-4E43-ACE9-03DB6C1844AF}" destId="{970E8D03-1FF3-4942-8B71-39074993D800}" srcOrd="0" destOrd="0" presId="urn:microsoft.com/office/officeart/2005/8/layout/radial1"/>
    <dgm:cxn modelId="{248CE4A6-96FA-994F-9608-D6D190C7BC4B}" type="presOf" srcId="{ACE97F34-FC1C-1541-ACFC-67374AEF39D0}" destId="{24BBD93E-096E-BF43-B2E4-4A07255EA955}" srcOrd="1" destOrd="0" presId="urn:microsoft.com/office/officeart/2005/8/layout/radial1"/>
    <dgm:cxn modelId="{74F48743-0D86-484F-B270-B616DD48DB67}" type="presOf" srcId="{ACE97F34-FC1C-1541-ACFC-67374AEF39D0}" destId="{77E717E5-B1B8-4C44-B8FA-00F98CFB7A4A}" srcOrd="0" destOrd="0" presId="urn:microsoft.com/office/officeart/2005/8/layout/radial1"/>
    <dgm:cxn modelId="{FA273529-1DB8-DF49-A554-6DF8F46D80A7}" type="presOf" srcId="{D94B7DEF-F9C3-2747-BD7B-3CA8675CF683}" destId="{1856F78B-C250-F94F-8135-4895ED32DD46}" srcOrd="0" destOrd="0" presId="urn:microsoft.com/office/officeart/2005/8/layout/radial1"/>
    <dgm:cxn modelId="{3B1B4AA4-CDC5-9447-8CD8-58F4EDEE1B5E}" type="presOf" srcId="{42FCE353-94EC-9B4E-B156-34BDA15DE78C}" destId="{AAC80D95-3F9B-1046-9173-B6923BD9FA02}" srcOrd="0" destOrd="0" presId="urn:microsoft.com/office/officeart/2005/8/layout/radial1"/>
    <dgm:cxn modelId="{9F7CD4EA-A16B-9C4C-B4C8-CF3C77F1E3E5}" type="presParOf" srcId="{31ECD522-C525-5C47-BE7F-D9ED619E7E7A}" destId="{8E4A004B-02DF-2046-B114-7869546CF8E8}" srcOrd="0" destOrd="0" presId="urn:microsoft.com/office/officeart/2005/8/layout/radial1"/>
    <dgm:cxn modelId="{96B59813-0930-A049-9461-D48F8D5B0C64}" type="presParOf" srcId="{31ECD522-C525-5C47-BE7F-D9ED619E7E7A}" destId="{77E717E5-B1B8-4C44-B8FA-00F98CFB7A4A}" srcOrd="1" destOrd="0" presId="urn:microsoft.com/office/officeart/2005/8/layout/radial1"/>
    <dgm:cxn modelId="{92530343-E73E-CB4B-BD5B-91CD3DBE12C6}" type="presParOf" srcId="{77E717E5-B1B8-4C44-B8FA-00F98CFB7A4A}" destId="{24BBD93E-096E-BF43-B2E4-4A07255EA955}" srcOrd="0" destOrd="0" presId="urn:microsoft.com/office/officeart/2005/8/layout/radial1"/>
    <dgm:cxn modelId="{F98731D1-7119-AB4F-A1BB-A7C34DB32E48}" type="presParOf" srcId="{31ECD522-C525-5C47-BE7F-D9ED619E7E7A}" destId="{1856F78B-C250-F94F-8135-4895ED32DD46}" srcOrd="2" destOrd="0" presId="urn:microsoft.com/office/officeart/2005/8/layout/radial1"/>
    <dgm:cxn modelId="{6D71B08F-5E0E-F44F-AA2F-D881E1AEE465}" type="presParOf" srcId="{31ECD522-C525-5C47-BE7F-D9ED619E7E7A}" destId="{BA8C1D0C-CCD0-D04B-942E-93E095DFEBED}" srcOrd="3" destOrd="0" presId="urn:microsoft.com/office/officeart/2005/8/layout/radial1"/>
    <dgm:cxn modelId="{05A45161-82D4-0949-A462-9E40FDF7DA28}" type="presParOf" srcId="{BA8C1D0C-CCD0-D04B-942E-93E095DFEBED}" destId="{EAD80E1A-43ED-0742-B4C4-1E998D406D2C}" srcOrd="0" destOrd="0" presId="urn:microsoft.com/office/officeart/2005/8/layout/radial1"/>
    <dgm:cxn modelId="{3A23ADB1-A29E-7D4D-B45B-DD24DB97BFBB}" type="presParOf" srcId="{31ECD522-C525-5C47-BE7F-D9ED619E7E7A}" destId="{970E8D03-1FF3-4942-8B71-39074993D800}" srcOrd="4" destOrd="0" presId="urn:microsoft.com/office/officeart/2005/8/layout/radial1"/>
    <dgm:cxn modelId="{974EDDC7-28D5-FE4D-AB8B-932DB36E0FDD}" type="presParOf" srcId="{31ECD522-C525-5C47-BE7F-D9ED619E7E7A}" destId="{4BDDA0A0-345A-9A48-9489-BF109E5B4976}" srcOrd="5" destOrd="0" presId="urn:microsoft.com/office/officeart/2005/8/layout/radial1"/>
    <dgm:cxn modelId="{564D55FE-E386-2540-B8DC-F96C4ECE751E}" type="presParOf" srcId="{4BDDA0A0-345A-9A48-9489-BF109E5B4976}" destId="{A37EF08C-2876-1846-80C3-31E61305376B}" srcOrd="0" destOrd="0" presId="urn:microsoft.com/office/officeart/2005/8/layout/radial1"/>
    <dgm:cxn modelId="{47FF17C6-DAE2-5944-BDD7-F75F9C786B07}" type="presParOf" srcId="{31ECD522-C525-5C47-BE7F-D9ED619E7E7A}" destId="{3C571355-6509-884E-A5CA-92106B2EE7D6}" srcOrd="6" destOrd="0" presId="urn:microsoft.com/office/officeart/2005/8/layout/radial1"/>
    <dgm:cxn modelId="{80BBF39F-CD54-DD40-9D4A-53F5F0C30D70}" type="presParOf" srcId="{31ECD522-C525-5C47-BE7F-D9ED619E7E7A}" destId="{86278E78-E350-BE40-9394-A23FC9E33F83}" srcOrd="7" destOrd="0" presId="urn:microsoft.com/office/officeart/2005/8/layout/radial1"/>
    <dgm:cxn modelId="{38372AFD-974C-7549-87EA-D6362770ED48}" type="presParOf" srcId="{86278E78-E350-BE40-9394-A23FC9E33F83}" destId="{B6886DF8-1222-EF49-94DF-E72C214564EB}" srcOrd="0" destOrd="0" presId="urn:microsoft.com/office/officeart/2005/8/layout/radial1"/>
    <dgm:cxn modelId="{AF00E8DF-716B-AA4F-BDBD-7CE6E8EC085D}" type="presParOf" srcId="{31ECD522-C525-5C47-BE7F-D9ED619E7E7A}" destId="{12C3B93E-86B3-1C4B-A842-BA9FA2181BC8}" srcOrd="8" destOrd="0" presId="urn:microsoft.com/office/officeart/2005/8/layout/radial1"/>
    <dgm:cxn modelId="{EC0F7FF8-02C7-D848-A36B-FDB95CCF64F5}" type="presParOf" srcId="{31ECD522-C525-5C47-BE7F-D9ED619E7E7A}" destId="{D3DBF7DD-B4CA-0845-A52A-7C85CDDB93BF}" srcOrd="9" destOrd="0" presId="urn:microsoft.com/office/officeart/2005/8/layout/radial1"/>
    <dgm:cxn modelId="{9AF3A907-CFEE-A342-9F80-BC2FEC38BD49}" type="presParOf" srcId="{D3DBF7DD-B4CA-0845-A52A-7C85CDDB93BF}" destId="{E279720A-68EE-9D48-95C8-E1229D0CB67F}" srcOrd="0" destOrd="0" presId="urn:microsoft.com/office/officeart/2005/8/layout/radial1"/>
    <dgm:cxn modelId="{20A3FBB1-E16E-054E-AFE5-94E1548B2F65}" type="presParOf" srcId="{31ECD522-C525-5C47-BE7F-D9ED619E7E7A}" destId="{C7445B13-A3EE-6F41-AAA8-41E226C01F51}" srcOrd="10" destOrd="0" presId="urn:microsoft.com/office/officeart/2005/8/layout/radial1"/>
    <dgm:cxn modelId="{923D731E-353E-AC40-87BC-D547EB93BABC}" type="presParOf" srcId="{31ECD522-C525-5C47-BE7F-D9ED619E7E7A}" destId="{F2E1F696-3206-474A-8C21-FBFD8084CC25}" srcOrd="11" destOrd="0" presId="urn:microsoft.com/office/officeart/2005/8/layout/radial1"/>
    <dgm:cxn modelId="{9C5EDFF8-C29E-3F44-8E2E-6499619C29BE}" type="presParOf" srcId="{F2E1F696-3206-474A-8C21-FBFD8084CC25}" destId="{8294E7DF-ADC6-3D46-B4E6-08DFB46F1BF2}" srcOrd="0" destOrd="0" presId="urn:microsoft.com/office/officeart/2005/8/layout/radial1"/>
    <dgm:cxn modelId="{F977BD0B-CBAB-8747-8087-32F97217BB86}" type="presParOf" srcId="{31ECD522-C525-5C47-BE7F-D9ED619E7E7A}" destId="{A38FE927-395F-3440-B837-008F8C14A433}" srcOrd="12" destOrd="0" presId="urn:microsoft.com/office/officeart/2005/8/layout/radial1"/>
    <dgm:cxn modelId="{B9663C7F-3F43-B44A-AF96-0BC33046ADE2}" type="presParOf" srcId="{31ECD522-C525-5C47-BE7F-D9ED619E7E7A}" destId="{1400F52F-5B36-1E49-BDDC-A99FBD1FDF97}" srcOrd="13" destOrd="0" presId="urn:microsoft.com/office/officeart/2005/8/layout/radial1"/>
    <dgm:cxn modelId="{1B0A1B2F-D90D-094F-B152-6A8F534316CC}" type="presParOf" srcId="{1400F52F-5B36-1E49-BDDC-A99FBD1FDF97}" destId="{A723711A-6B3C-CD44-B0F0-E292C769E13C}" srcOrd="0" destOrd="0" presId="urn:microsoft.com/office/officeart/2005/8/layout/radial1"/>
    <dgm:cxn modelId="{5286C50A-97FA-124F-9E00-5E524786113F}" type="presParOf" srcId="{31ECD522-C525-5C47-BE7F-D9ED619E7E7A}" destId="{414E1159-7DCA-D445-AC3C-319631DF314C}" srcOrd="14" destOrd="0" presId="urn:microsoft.com/office/officeart/2005/8/layout/radial1"/>
    <dgm:cxn modelId="{9A01EDF0-3996-4844-9BD2-CE71B6C5D6A9}" type="presParOf" srcId="{31ECD522-C525-5C47-BE7F-D9ED619E7E7A}" destId="{6C88E68E-7E17-6548-866C-5DE77E42E75B}" srcOrd="15" destOrd="0" presId="urn:microsoft.com/office/officeart/2005/8/layout/radial1"/>
    <dgm:cxn modelId="{3380F308-495A-4F44-A99F-F227B6C61323}" type="presParOf" srcId="{6C88E68E-7E17-6548-866C-5DE77E42E75B}" destId="{9BB0ECBD-5028-9642-8B7C-F78660898A1E}" srcOrd="0" destOrd="0" presId="urn:microsoft.com/office/officeart/2005/8/layout/radial1"/>
    <dgm:cxn modelId="{A954CB96-C9A3-0C45-84C4-D15DA72B9788}" type="presParOf" srcId="{31ECD522-C525-5C47-BE7F-D9ED619E7E7A}" destId="{AAC80D95-3F9B-1046-9173-B6923BD9FA02}" srcOrd="16" destOrd="0" presId="urn:microsoft.com/office/officeart/2005/8/layout/radial1"/>
    <dgm:cxn modelId="{EC408C75-6C60-654C-8B97-CBE39F27E4A9}" type="presParOf" srcId="{31ECD522-C525-5C47-BE7F-D9ED619E7E7A}" destId="{8A4B9438-1A98-D546-B981-C872CAA219FD}" srcOrd="17" destOrd="0" presId="urn:microsoft.com/office/officeart/2005/8/layout/radial1"/>
    <dgm:cxn modelId="{819FE804-A8EF-0B46-81E5-2CCD9C6AB4E2}" type="presParOf" srcId="{8A4B9438-1A98-D546-B981-C872CAA219FD}" destId="{B18DEBEC-5737-6D4F-BE74-A97B4F15C4D9}" srcOrd="0" destOrd="0" presId="urn:microsoft.com/office/officeart/2005/8/layout/radial1"/>
    <dgm:cxn modelId="{BB317F1D-4511-F84E-93FF-A720053FBB83}" type="presParOf" srcId="{31ECD522-C525-5C47-BE7F-D9ED619E7E7A}" destId="{61CF43A0-81F4-A440-A9DF-AA6E3E43833D}" srcOrd="18" destOrd="0" presId="urn:microsoft.com/office/officeart/2005/8/layout/radial1"/>
    <dgm:cxn modelId="{13639206-A1B9-4B4F-993F-02ECE1EEA5E8}" type="presParOf" srcId="{31ECD522-C525-5C47-BE7F-D9ED619E7E7A}" destId="{D5C18C49-BAC8-8A47-832F-D54E77998562}" srcOrd="19" destOrd="0" presId="urn:microsoft.com/office/officeart/2005/8/layout/radial1"/>
    <dgm:cxn modelId="{B886A2AE-39CC-D943-9487-2C35D0D076F5}" type="presParOf" srcId="{D5C18C49-BAC8-8A47-832F-D54E77998562}" destId="{A73A40C0-A239-5743-989E-5C09B5119782}" srcOrd="0" destOrd="0" presId="urn:microsoft.com/office/officeart/2005/8/layout/radial1"/>
    <dgm:cxn modelId="{C8448CE5-0D08-7347-9178-939682A105F2}" type="presParOf" srcId="{31ECD522-C525-5C47-BE7F-D9ED619E7E7A}" destId="{0EE60232-CC94-DE4B-84E6-BB4672F2598C}"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65231-0F08-4748-8B8D-6C2784E8D6D1}"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F7F78095-4A85-304C-A874-019AFDAD780C}">
      <dgm:prSet phldrT="[Text]"/>
      <dgm:spPr/>
      <dgm:t>
        <a:bodyPr/>
        <a:lstStyle/>
        <a:p>
          <a:r>
            <a:rPr lang="en-US" dirty="0" smtClean="0"/>
            <a:t>Computer</a:t>
          </a:r>
          <a:endParaRPr lang="en-US" dirty="0"/>
        </a:p>
      </dgm:t>
    </dgm:pt>
    <dgm:pt modelId="{8F2CC02B-227F-D24F-9BC6-5A97E3AF23DD}" type="parTrans" cxnId="{E677BD2E-4F08-2845-B90B-D90F544962C2}">
      <dgm:prSet/>
      <dgm:spPr/>
      <dgm:t>
        <a:bodyPr/>
        <a:lstStyle/>
        <a:p>
          <a:endParaRPr lang="en-US"/>
        </a:p>
      </dgm:t>
    </dgm:pt>
    <dgm:pt modelId="{87AF015C-87EE-F94D-AF07-9F0A3101A9C0}" type="sibTrans" cxnId="{E677BD2E-4F08-2845-B90B-D90F544962C2}">
      <dgm:prSet/>
      <dgm:spPr/>
      <dgm:t>
        <a:bodyPr/>
        <a:lstStyle/>
        <a:p>
          <a:endParaRPr lang="en-US"/>
        </a:p>
      </dgm:t>
    </dgm:pt>
    <dgm:pt modelId="{D2386685-ED61-114D-A4A3-0C5777B5EF7A}">
      <dgm:prSet phldrT="[Text]"/>
      <dgm:spPr/>
      <dgm:t>
        <a:bodyPr/>
        <a:lstStyle/>
        <a:p>
          <a:r>
            <a:rPr lang="en-US" dirty="0" smtClean="0"/>
            <a:t>Social Media</a:t>
          </a:r>
          <a:endParaRPr lang="en-US" dirty="0"/>
        </a:p>
      </dgm:t>
    </dgm:pt>
    <dgm:pt modelId="{266EC944-9DCE-FD41-B601-CFBA85F982C3}" type="parTrans" cxnId="{3E6B9572-8B32-4F4A-B77F-1EFE40B6BEA7}">
      <dgm:prSet/>
      <dgm:spPr/>
      <dgm:t>
        <a:bodyPr/>
        <a:lstStyle/>
        <a:p>
          <a:endParaRPr lang="en-US"/>
        </a:p>
      </dgm:t>
    </dgm:pt>
    <dgm:pt modelId="{4917316D-42E2-9D47-B5D5-5047C831CC2F}" type="sibTrans" cxnId="{3E6B9572-8B32-4F4A-B77F-1EFE40B6BEA7}">
      <dgm:prSet/>
      <dgm:spPr/>
      <dgm:t>
        <a:bodyPr/>
        <a:lstStyle/>
        <a:p>
          <a:endParaRPr lang="en-US"/>
        </a:p>
      </dgm:t>
    </dgm:pt>
    <dgm:pt modelId="{053FDEAB-76CD-5F42-A41A-13D2F823F1FF}">
      <dgm:prSet phldrT="[Text]"/>
      <dgm:spPr/>
      <dgm:t>
        <a:bodyPr/>
        <a:lstStyle/>
        <a:p>
          <a:r>
            <a:rPr lang="en-US" dirty="0" smtClean="0"/>
            <a:t>Gaming</a:t>
          </a:r>
          <a:endParaRPr lang="en-US" dirty="0"/>
        </a:p>
      </dgm:t>
    </dgm:pt>
    <dgm:pt modelId="{595A13CE-CE5F-CF48-9C0E-7AE48CD7215D}" type="parTrans" cxnId="{ED194425-3507-C749-AB5F-43FA84F129B6}">
      <dgm:prSet/>
      <dgm:spPr/>
      <dgm:t>
        <a:bodyPr/>
        <a:lstStyle/>
        <a:p>
          <a:endParaRPr lang="en-US"/>
        </a:p>
      </dgm:t>
    </dgm:pt>
    <dgm:pt modelId="{7B564FB5-B973-FC49-B449-3C82D2AF6159}" type="sibTrans" cxnId="{ED194425-3507-C749-AB5F-43FA84F129B6}">
      <dgm:prSet/>
      <dgm:spPr/>
      <dgm:t>
        <a:bodyPr/>
        <a:lstStyle/>
        <a:p>
          <a:endParaRPr lang="en-US"/>
        </a:p>
      </dgm:t>
    </dgm:pt>
    <dgm:pt modelId="{80533426-B2E0-A24A-B05C-B438A43A4D52}">
      <dgm:prSet phldrT="[Text]"/>
      <dgm:spPr/>
      <dgm:t>
        <a:bodyPr/>
        <a:lstStyle/>
        <a:p>
          <a:r>
            <a:rPr lang="en-US" dirty="0" smtClean="0"/>
            <a:t>Videos</a:t>
          </a:r>
          <a:endParaRPr lang="en-US" dirty="0"/>
        </a:p>
      </dgm:t>
    </dgm:pt>
    <dgm:pt modelId="{05932FFA-3FF2-4047-B5C3-087B0F826736}" type="parTrans" cxnId="{871CB19D-68E7-5641-9BA6-3997484C696F}">
      <dgm:prSet/>
      <dgm:spPr/>
      <dgm:t>
        <a:bodyPr/>
        <a:lstStyle/>
        <a:p>
          <a:endParaRPr lang="en-US"/>
        </a:p>
      </dgm:t>
    </dgm:pt>
    <dgm:pt modelId="{07071C98-F843-3F48-B400-0CE2E6788EB2}" type="sibTrans" cxnId="{871CB19D-68E7-5641-9BA6-3997484C696F}">
      <dgm:prSet/>
      <dgm:spPr/>
      <dgm:t>
        <a:bodyPr/>
        <a:lstStyle/>
        <a:p>
          <a:endParaRPr lang="en-US"/>
        </a:p>
      </dgm:t>
    </dgm:pt>
    <dgm:pt modelId="{5215E5EF-4AEE-3848-A9AB-0AE9D9FB4033}">
      <dgm:prSet phldrT="[Text]"/>
      <dgm:spPr/>
      <dgm:t>
        <a:bodyPr/>
        <a:lstStyle/>
        <a:p>
          <a:r>
            <a:rPr lang="en-US" dirty="0" smtClean="0"/>
            <a:t>Video Chat</a:t>
          </a:r>
          <a:endParaRPr lang="en-US" dirty="0"/>
        </a:p>
      </dgm:t>
    </dgm:pt>
    <dgm:pt modelId="{3CB38CC4-FA14-6B4E-A8A7-9E345C86BD28}" type="parTrans" cxnId="{F72F50F3-96BC-1849-BD7E-376436516765}">
      <dgm:prSet/>
      <dgm:spPr/>
      <dgm:t>
        <a:bodyPr/>
        <a:lstStyle/>
        <a:p>
          <a:endParaRPr lang="en-US"/>
        </a:p>
      </dgm:t>
    </dgm:pt>
    <dgm:pt modelId="{C4995B54-E512-4449-8250-3F679C1AA323}" type="sibTrans" cxnId="{F72F50F3-96BC-1849-BD7E-376436516765}">
      <dgm:prSet/>
      <dgm:spPr/>
      <dgm:t>
        <a:bodyPr/>
        <a:lstStyle/>
        <a:p>
          <a:endParaRPr lang="en-US"/>
        </a:p>
      </dgm:t>
    </dgm:pt>
    <dgm:pt modelId="{A27FEB5A-2C0F-3647-80DC-8958A880A324}">
      <dgm:prSet phldrT="[Text]"/>
      <dgm:spPr/>
      <dgm:t>
        <a:bodyPr/>
        <a:lstStyle/>
        <a:p>
          <a:r>
            <a:rPr lang="en-US" dirty="0" smtClean="0"/>
            <a:t>Internet</a:t>
          </a:r>
          <a:endParaRPr lang="en-US" dirty="0"/>
        </a:p>
      </dgm:t>
    </dgm:pt>
    <dgm:pt modelId="{D75BEF91-1908-504F-875E-52E2CE8F8AC0}" type="parTrans" cxnId="{DE9B1B74-0C70-9640-9C02-74452734CBAD}">
      <dgm:prSet/>
      <dgm:spPr/>
      <dgm:t>
        <a:bodyPr/>
        <a:lstStyle/>
        <a:p>
          <a:endParaRPr lang="en-US"/>
        </a:p>
      </dgm:t>
    </dgm:pt>
    <dgm:pt modelId="{8554D566-3690-1448-B5F3-E265DB428E89}" type="sibTrans" cxnId="{DE9B1B74-0C70-9640-9C02-74452734CBAD}">
      <dgm:prSet/>
      <dgm:spPr/>
    </dgm:pt>
    <dgm:pt modelId="{BB307013-11D7-3C49-A379-284BDBCCD09E}">
      <dgm:prSet phldrT="[Text]"/>
      <dgm:spPr/>
      <dgm:t>
        <a:bodyPr/>
        <a:lstStyle/>
        <a:p>
          <a:r>
            <a:rPr lang="en-US" dirty="0" smtClean="0"/>
            <a:t>E-mail</a:t>
          </a:r>
          <a:endParaRPr lang="en-US" dirty="0"/>
        </a:p>
      </dgm:t>
    </dgm:pt>
    <dgm:pt modelId="{784B9246-F3CA-C74C-B6C1-68E779584AE3}" type="parTrans" cxnId="{185F8B67-8FEE-C344-92FF-B6DD8702448E}">
      <dgm:prSet/>
      <dgm:spPr/>
      <dgm:t>
        <a:bodyPr/>
        <a:lstStyle/>
        <a:p>
          <a:endParaRPr lang="en-US"/>
        </a:p>
      </dgm:t>
    </dgm:pt>
    <dgm:pt modelId="{C45C7069-950C-3A42-8EAF-4CB94E1F9BD2}" type="sibTrans" cxnId="{185F8B67-8FEE-C344-92FF-B6DD8702448E}">
      <dgm:prSet/>
      <dgm:spPr/>
    </dgm:pt>
    <dgm:pt modelId="{6824371E-D699-764B-9CDA-F2D5B922D443}">
      <dgm:prSet phldrT="[Text]"/>
      <dgm:spPr/>
      <dgm:t>
        <a:bodyPr/>
        <a:lstStyle/>
        <a:p>
          <a:r>
            <a:rPr lang="en-US" dirty="0" smtClean="0"/>
            <a:t>Web-Based TV</a:t>
          </a:r>
          <a:endParaRPr lang="en-US" dirty="0"/>
        </a:p>
      </dgm:t>
    </dgm:pt>
    <dgm:pt modelId="{3D622248-1EC0-F543-8CA4-8402A35EC31F}" type="parTrans" cxnId="{A50D0D1C-B7A1-354C-A711-2806E049D6EF}">
      <dgm:prSet/>
      <dgm:spPr/>
      <dgm:t>
        <a:bodyPr/>
        <a:lstStyle/>
        <a:p>
          <a:endParaRPr lang="en-US"/>
        </a:p>
      </dgm:t>
    </dgm:pt>
    <dgm:pt modelId="{8A53AA07-0A62-6C49-A06C-C1CE7D3253F8}" type="sibTrans" cxnId="{A50D0D1C-B7A1-354C-A711-2806E049D6EF}">
      <dgm:prSet/>
      <dgm:spPr/>
    </dgm:pt>
    <dgm:pt modelId="{FF2F5D86-9B48-3340-916C-4F8BA6649328}">
      <dgm:prSet phldrT="[Text]"/>
      <dgm:spPr/>
      <dgm:t>
        <a:bodyPr/>
        <a:lstStyle/>
        <a:p>
          <a:r>
            <a:rPr lang="en-US" dirty="0" smtClean="0"/>
            <a:t>Music</a:t>
          </a:r>
          <a:endParaRPr lang="en-US" dirty="0"/>
        </a:p>
      </dgm:t>
    </dgm:pt>
    <dgm:pt modelId="{44F73B90-21A1-F540-9D97-7C7737ECA762}" type="parTrans" cxnId="{66CD9B5D-F42E-8C41-854E-9433C09E6392}">
      <dgm:prSet/>
      <dgm:spPr/>
      <dgm:t>
        <a:bodyPr/>
        <a:lstStyle/>
        <a:p>
          <a:endParaRPr lang="en-US"/>
        </a:p>
      </dgm:t>
    </dgm:pt>
    <dgm:pt modelId="{9379C079-F372-CC41-A3FF-2D1D511AE5E5}" type="sibTrans" cxnId="{66CD9B5D-F42E-8C41-854E-9433C09E6392}">
      <dgm:prSet/>
      <dgm:spPr/>
    </dgm:pt>
    <dgm:pt modelId="{8CCA442E-3A7C-6445-946B-6A0880CFDB65}">
      <dgm:prSet phldrT="[Text]"/>
      <dgm:spPr/>
      <dgm:t>
        <a:bodyPr/>
        <a:lstStyle/>
        <a:p>
          <a:r>
            <a:rPr lang="en-US" dirty="0" smtClean="0"/>
            <a:t>Web-based Voice</a:t>
          </a:r>
          <a:endParaRPr lang="en-US" dirty="0"/>
        </a:p>
      </dgm:t>
    </dgm:pt>
    <dgm:pt modelId="{01B37E98-2F59-EA43-88E8-23F4243C56A6}" type="parTrans" cxnId="{94673FE2-AA51-7144-9D15-94AD8D15A683}">
      <dgm:prSet/>
      <dgm:spPr/>
      <dgm:t>
        <a:bodyPr/>
        <a:lstStyle/>
        <a:p>
          <a:endParaRPr lang="en-US"/>
        </a:p>
      </dgm:t>
    </dgm:pt>
    <dgm:pt modelId="{57FC5B8E-7F25-8449-A92B-EBBDE78E8B8E}" type="sibTrans" cxnId="{94673FE2-AA51-7144-9D15-94AD8D15A683}">
      <dgm:prSet/>
      <dgm:spPr/>
    </dgm:pt>
    <dgm:pt modelId="{731E555D-F184-7A4A-BB4A-46DF58069E49}">
      <dgm:prSet phldrT="[Text]"/>
      <dgm:spPr/>
      <dgm:t>
        <a:bodyPr/>
        <a:lstStyle/>
        <a:p>
          <a:r>
            <a:rPr lang="en-US" dirty="0" smtClean="0"/>
            <a:t>Homework</a:t>
          </a:r>
          <a:endParaRPr lang="en-US" dirty="0"/>
        </a:p>
      </dgm:t>
    </dgm:pt>
    <dgm:pt modelId="{0E1FBCC8-4371-8041-B954-962E7F76F1F0}" type="parTrans" cxnId="{088D0CF6-13C2-C648-AE21-B8633DA93D14}">
      <dgm:prSet/>
      <dgm:spPr/>
      <dgm:t>
        <a:bodyPr/>
        <a:lstStyle/>
        <a:p>
          <a:endParaRPr lang="en-US"/>
        </a:p>
      </dgm:t>
    </dgm:pt>
    <dgm:pt modelId="{E2FBA71D-20D5-C44B-9230-9804A6F5420E}" type="sibTrans" cxnId="{088D0CF6-13C2-C648-AE21-B8633DA93D14}">
      <dgm:prSet/>
      <dgm:spPr/>
    </dgm:pt>
    <dgm:pt modelId="{58E351C9-4FE7-104A-8C5D-20FDAFA63D1A}">
      <dgm:prSet phldrT="[Text]"/>
      <dgm:spPr/>
      <dgm:t>
        <a:bodyPr/>
        <a:lstStyle/>
        <a:p>
          <a:r>
            <a:rPr lang="en-US" dirty="0" smtClean="0"/>
            <a:t>Creativity</a:t>
          </a:r>
          <a:endParaRPr lang="en-US" dirty="0"/>
        </a:p>
      </dgm:t>
    </dgm:pt>
    <dgm:pt modelId="{6FB8A58E-1465-1643-A673-A65F7E163F65}" type="parTrans" cxnId="{FCC43A06-CA9A-834B-965D-DEB9F94FF903}">
      <dgm:prSet/>
      <dgm:spPr/>
      <dgm:t>
        <a:bodyPr/>
        <a:lstStyle/>
        <a:p>
          <a:endParaRPr lang="en-US"/>
        </a:p>
      </dgm:t>
    </dgm:pt>
    <dgm:pt modelId="{8826A611-E81D-4549-A424-CA05C9FB7F24}" type="sibTrans" cxnId="{FCC43A06-CA9A-834B-965D-DEB9F94FF903}">
      <dgm:prSet/>
      <dgm:spPr/>
    </dgm:pt>
    <dgm:pt modelId="{6E703810-40D0-6542-AFDE-CE8732C0F310}" type="pres">
      <dgm:prSet presAssocID="{8FA65231-0F08-4748-8B8D-6C2784E8D6D1}" presName="cycle" presStyleCnt="0">
        <dgm:presLayoutVars>
          <dgm:chMax val="1"/>
          <dgm:dir/>
          <dgm:animLvl val="ctr"/>
          <dgm:resizeHandles val="exact"/>
        </dgm:presLayoutVars>
      </dgm:prSet>
      <dgm:spPr/>
      <dgm:t>
        <a:bodyPr/>
        <a:lstStyle/>
        <a:p>
          <a:endParaRPr lang="en-US"/>
        </a:p>
      </dgm:t>
    </dgm:pt>
    <dgm:pt modelId="{ECB288BF-54DB-2246-9207-D03E0654AFC7}" type="pres">
      <dgm:prSet presAssocID="{F7F78095-4A85-304C-A874-019AFDAD780C}" presName="centerShape" presStyleLbl="node0" presStyleIdx="0" presStyleCnt="1" custScaleX="211357"/>
      <dgm:spPr/>
      <dgm:t>
        <a:bodyPr/>
        <a:lstStyle/>
        <a:p>
          <a:endParaRPr lang="en-US"/>
        </a:p>
      </dgm:t>
    </dgm:pt>
    <dgm:pt modelId="{971C396C-FA90-A840-B8EF-6B2EC07C5739}" type="pres">
      <dgm:prSet presAssocID="{266EC944-9DCE-FD41-B601-CFBA85F982C3}" presName="Name9" presStyleLbl="parChTrans1D2" presStyleIdx="0" presStyleCnt="11"/>
      <dgm:spPr/>
      <dgm:t>
        <a:bodyPr/>
        <a:lstStyle/>
        <a:p>
          <a:endParaRPr lang="en-US"/>
        </a:p>
      </dgm:t>
    </dgm:pt>
    <dgm:pt modelId="{9570AD1B-59F6-BC46-ABCD-C7B6691DA5AB}" type="pres">
      <dgm:prSet presAssocID="{266EC944-9DCE-FD41-B601-CFBA85F982C3}" presName="connTx" presStyleLbl="parChTrans1D2" presStyleIdx="0" presStyleCnt="11"/>
      <dgm:spPr/>
      <dgm:t>
        <a:bodyPr/>
        <a:lstStyle/>
        <a:p>
          <a:endParaRPr lang="en-US"/>
        </a:p>
      </dgm:t>
    </dgm:pt>
    <dgm:pt modelId="{5CCE733E-5360-814F-84AA-A208B6AFF296}" type="pres">
      <dgm:prSet presAssocID="{D2386685-ED61-114D-A4A3-0C5777B5EF7A}" presName="node" presStyleLbl="node1" presStyleIdx="0" presStyleCnt="11" custScaleX="128432" custScaleY="128905" custRadScaleRad="96342" custRadScaleInc="-94520">
        <dgm:presLayoutVars>
          <dgm:bulletEnabled val="1"/>
        </dgm:presLayoutVars>
      </dgm:prSet>
      <dgm:spPr/>
      <dgm:t>
        <a:bodyPr/>
        <a:lstStyle/>
        <a:p>
          <a:endParaRPr lang="en-US"/>
        </a:p>
      </dgm:t>
    </dgm:pt>
    <dgm:pt modelId="{BC195928-708B-5042-BDE8-B4F814B30540}" type="pres">
      <dgm:prSet presAssocID="{D75BEF91-1908-504F-875E-52E2CE8F8AC0}" presName="Name9" presStyleLbl="parChTrans1D2" presStyleIdx="1" presStyleCnt="11"/>
      <dgm:spPr/>
      <dgm:t>
        <a:bodyPr/>
        <a:lstStyle/>
        <a:p>
          <a:endParaRPr lang="en-US"/>
        </a:p>
      </dgm:t>
    </dgm:pt>
    <dgm:pt modelId="{30E5D6F8-F22E-354D-B52F-87C9E78B8D95}" type="pres">
      <dgm:prSet presAssocID="{D75BEF91-1908-504F-875E-52E2CE8F8AC0}" presName="connTx" presStyleLbl="parChTrans1D2" presStyleIdx="1" presStyleCnt="11"/>
      <dgm:spPr/>
      <dgm:t>
        <a:bodyPr/>
        <a:lstStyle/>
        <a:p>
          <a:endParaRPr lang="en-US"/>
        </a:p>
      </dgm:t>
    </dgm:pt>
    <dgm:pt modelId="{7AFDFD2E-5851-0A49-AF96-DBA96E63B146}" type="pres">
      <dgm:prSet presAssocID="{A27FEB5A-2C0F-3647-80DC-8958A880A324}" presName="node" presStyleLbl="node1" presStyleIdx="1" presStyleCnt="11" custScaleX="143027" custRadScaleRad="115902" custRadScaleInc="15485">
        <dgm:presLayoutVars>
          <dgm:bulletEnabled val="1"/>
        </dgm:presLayoutVars>
      </dgm:prSet>
      <dgm:spPr/>
      <dgm:t>
        <a:bodyPr/>
        <a:lstStyle/>
        <a:p>
          <a:endParaRPr lang="en-US"/>
        </a:p>
      </dgm:t>
    </dgm:pt>
    <dgm:pt modelId="{B8269E7B-1110-4945-A7AF-A747772C1B89}" type="pres">
      <dgm:prSet presAssocID="{595A13CE-CE5F-CF48-9C0E-7AE48CD7215D}" presName="Name9" presStyleLbl="parChTrans1D2" presStyleIdx="2" presStyleCnt="11"/>
      <dgm:spPr/>
      <dgm:t>
        <a:bodyPr/>
        <a:lstStyle/>
        <a:p>
          <a:endParaRPr lang="en-US"/>
        </a:p>
      </dgm:t>
    </dgm:pt>
    <dgm:pt modelId="{58F6FCA0-4DD8-A141-9E35-4C296173D843}" type="pres">
      <dgm:prSet presAssocID="{595A13CE-CE5F-CF48-9C0E-7AE48CD7215D}" presName="connTx" presStyleLbl="parChTrans1D2" presStyleIdx="2" presStyleCnt="11"/>
      <dgm:spPr/>
      <dgm:t>
        <a:bodyPr/>
        <a:lstStyle/>
        <a:p>
          <a:endParaRPr lang="en-US"/>
        </a:p>
      </dgm:t>
    </dgm:pt>
    <dgm:pt modelId="{DF8531CA-A5BD-F644-8E72-06B703DF3EF3}" type="pres">
      <dgm:prSet presAssocID="{053FDEAB-76CD-5F42-A41A-13D2F823F1FF}" presName="node" presStyleLbl="node1" presStyleIdx="2" presStyleCnt="11" custScaleX="155997" custRadScaleRad="141573" custRadScaleInc="45724">
        <dgm:presLayoutVars>
          <dgm:bulletEnabled val="1"/>
        </dgm:presLayoutVars>
      </dgm:prSet>
      <dgm:spPr/>
      <dgm:t>
        <a:bodyPr/>
        <a:lstStyle/>
        <a:p>
          <a:endParaRPr lang="en-US"/>
        </a:p>
      </dgm:t>
    </dgm:pt>
    <dgm:pt modelId="{845093C9-AD06-A042-B8C0-EC6BD37AD510}" type="pres">
      <dgm:prSet presAssocID="{05932FFA-3FF2-4047-B5C3-087B0F826736}" presName="Name9" presStyleLbl="parChTrans1D2" presStyleIdx="3" presStyleCnt="11"/>
      <dgm:spPr/>
      <dgm:t>
        <a:bodyPr/>
        <a:lstStyle/>
        <a:p>
          <a:endParaRPr lang="en-US"/>
        </a:p>
      </dgm:t>
    </dgm:pt>
    <dgm:pt modelId="{25B1F2C4-E093-174F-909F-C190B24F6756}" type="pres">
      <dgm:prSet presAssocID="{05932FFA-3FF2-4047-B5C3-087B0F826736}" presName="connTx" presStyleLbl="parChTrans1D2" presStyleIdx="3" presStyleCnt="11"/>
      <dgm:spPr/>
      <dgm:t>
        <a:bodyPr/>
        <a:lstStyle/>
        <a:p>
          <a:endParaRPr lang="en-US"/>
        </a:p>
      </dgm:t>
    </dgm:pt>
    <dgm:pt modelId="{72E442C8-F9DF-F043-9EAF-BBA42AD453B5}" type="pres">
      <dgm:prSet presAssocID="{80533426-B2E0-A24A-B05C-B438A43A4D52}" presName="node" presStyleLbl="node1" presStyleIdx="3" presStyleCnt="11" custScaleX="160802" custScaleY="111190" custRadScaleRad="132395" custRadScaleInc="25283">
        <dgm:presLayoutVars>
          <dgm:bulletEnabled val="1"/>
        </dgm:presLayoutVars>
      </dgm:prSet>
      <dgm:spPr/>
      <dgm:t>
        <a:bodyPr/>
        <a:lstStyle/>
        <a:p>
          <a:endParaRPr lang="en-US"/>
        </a:p>
      </dgm:t>
    </dgm:pt>
    <dgm:pt modelId="{8638EBF1-B3AA-D54F-9915-EF34389C534E}" type="pres">
      <dgm:prSet presAssocID="{3CB38CC4-FA14-6B4E-A8A7-9E345C86BD28}" presName="Name9" presStyleLbl="parChTrans1D2" presStyleIdx="4" presStyleCnt="11"/>
      <dgm:spPr/>
      <dgm:t>
        <a:bodyPr/>
        <a:lstStyle/>
        <a:p>
          <a:endParaRPr lang="en-US"/>
        </a:p>
      </dgm:t>
    </dgm:pt>
    <dgm:pt modelId="{896764F2-9016-B842-ABF8-F68A55709377}" type="pres">
      <dgm:prSet presAssocID="{3CB38CC4-FA14-6B4E-A8A7-9E345C86BD28}" presName="connTx" presStyleLbl="parChTrans1D2" presStyleIdx="4" presStyleCnt="11"/>
      <dgm:spPr/>
      <dgm:t>
        <a:bodyPr/>
        <a:lstStyle/>
        <a:p>
          <a:endParaRPr lang="en-US"/>
        </a:p>
      </dgm:t>
    </dgm:pt>
    <dgm:pt modelId="{39A13167-54DF-DA43-96DD-B8DFFBBEBB61}" type="pres">
      <dgm:prSet presAssocID="{5215E5EF-4AEE-3848-A9AB-0AE9D9FB4033}" presName="node" presStyleLbl="node1" presStyleIdx="4" presStyleCnt="11" custScaleX="176562" custScaleY="101030" custRadScaleRad="109799" custRadScaleInc="2501">
        <dgm:presLayoutVars>
          <dgm:bulletEnabled val="1"/>
        </dgm:presLayoutVars>
      </dgm:prSet>
      <dgm:spPr/>
      <dgm:t>
        <a:bodyPr/>
        <a:lstStyle/>
        <a:p>
          <a:endParaRPr lang="en-US"/>
        </a:p>
      </dgm:t>
    </dgm:pt>
    <dgm:pt modelId="{70FC2495-D832-CE4B-9BDF-41A1BC59FE06}" type="pres">
      <dgm:prSet presAssocID="{784B9246-F3CA-C74C-B6C1-68E779584AE3}" presName="Name9" presStyleLbl="parChTrans1D2" presStyleIdx="5" presStyleCnt="11"/>
      <dgm:spPr/>
      <dgm:t>
        <a:bodyPr/>
        <a:lstStyle/>
        <a:p>
          <a:endParaRPr lang="en-US"/>
        </a:p>
      </dgm:t>
    </dgm:pt>
    <dgm:pt modelId="{4AF37A70-208D-9D45-A4BB-5C20E18C49EE}" type="pres">
      <dgm:prSet presAssocID="{784B9246-F3CA-C74C-B6C1-68E779584AE3}" presName="connTx" presStyleLbl="parChTrans1D2" presStyleIdx="5" presStyleCnt="11"/>
      <dgm:spPr/>
      <dgm:t>
        <a:bodyPr/>
        <a:lstStyle/>
        <a:p>
          <a:endParaRPr lang="en-US"/>
        </a:p>
      </dgm:t>
    </dgm:pt>
    <dgm:pt modelId="{6F3D2B50-D76D-444C-A8E9-7509BC4280FC}" type="pres">
      <dgm:prSet presAssocID="{BB307013-11D7-3C49-A379-284BDBCCD09E}" presName="node" presStyleLbl="node1" presStyleIdx="5" presStyleCnt="11" custScaleX="142966" custRadScaleRad="95384" custRadScaleInc="21650">
        <dgm:presLayoutVars>
          <dgm:bulletEnabled val="1"/>
        </dgm:presLayoutVars>
      </dgm:prSet>
      <dgm:spPr/>
      <dgm:t>
        <a:bodyPr/>
        <a:lstStyle/>
        <a:p>
          <a:endParaRPr lang="en-US"/>
        </a:p>
      </dgm:t>
    </dgm:pt>
    <dgm:pt modelId="{AD629940-6A0B-1C45-BE75-1079126764C8}" type="pres">
      <dgm:prSet presAssocID="{3D622248-1EC0-F543-8CA4-8402A35EC31F}" presName="Name9" presStyleLbl="parChTrans1D2" presStyleIdx="6" presStyleCnt="11"/>
      <dgm:spPr/>
      <dgm:t>
        <a:bodyPr/>
        <a:lstStyle/>
        <a:p>
          <a:endParaRPr lang="en-US"/>
        </a:p>
      </dgm:t>
    </dgm:pt>
    <dgm:pt modelId="{9FAFAA9F-DCE3-E442-83A1-806848B9C0DB}" type="pres">
      <dgm:prSet presAssocID="{3D622248-1EC0-F543-8CA4-8402A35EC31F}" presName="connTx" presStyleLbl="parChTrans1D2" presStyleIdx="6" presStyleCnt="11"/>
      <dgm:spPr/>
      <dgm:t>
        <a:bodyPr/>
        <a:lstStyle/>
        <a:p>
          <a:endParaRPr lang="en-US"/>
        </a:p>
      </dgm:t>
    </dgm:pt>
    <dgm:pt modelId="{0487D744-AE4F-1142-8EC6-1FE260D7B091}" type="pres">
      <dgm:prSet presAssocID="{6824371E-D699-764B-9CDA-F2D5B922D443}" presName="node" presStyleLbl="node1" presStyleIdx="6" presStyleCnt="11" custScaleX="149683" custRadScaleRad="107191" custRadScaleInc="82181">
        <dgm:presLayoutVars>
          <dgm:bulletEnabled val="1"/>
        </dgm:presLayoutVars>
      </dgm:prSet>
      <dgm:spPr/>
      <dgm:t>
        <a:bodyPr/>
        <a:lstStyle/>
        <a:p>
          <a:endParaRPr lang="en-US"/>
        </a:p>
      </dgm:t>
    </dgm:pt>
    <dgm:pt modelId="{CA66CE02-8EA7-FF4E-8C42-E9C627F0DF99}" type="pres">
      <dgm:prSet presAssocID="{44F73B90-21A1-F540-9D97-7C7737ECA762}" presName="Name9" presStyleLbl="parChTrans1D2" presStyleIdx="7" presStyleCnt="11"/>
      <dgm:spPr/>
      <dgm:t>
        <a:bodyPr/>
        <a:lstStyle/>
        <a:p>
          <a:endParaRPr lang="en-US"/>
        </a:p>
      </dgm:t>
    </dgm:pt>
    <dgm:pt modelId="{CD9201DA-1E53-E34F-9C43-4A7797E36BED}" type="pres">
      <dgm:prSet presAssocID="{44F73B90-21A1-F540-9D97-7C7737ECA762}" presName="connTx" presStyleLbl="parChTrans1D2" presStyleIdx="7" presStyleCnt="11"/>
      <dgm:spPr/>
      <dgm:t>
        <a:bodyPr/>
        <a:lstStyle/>
        <a:p>
          <a:endParaRPr lang="en-US"/>
        </a:p>
      </dgm:t>
    </dgm:pt>
    <dgm:pt modelId="{B7F7D482-9C64-F14B-97E2-1EC5FB269D5C}" type="pres">
      <dgm:prSet presAssocID="{FF2F5D86-9B48-3340-916C-4F8BA6649328}" presName="node" presStyleLbl="node1" presStyleIdx="7" presStyleCnt="11" custScaleX="151891" custRadScaleRad="153829" custRadScaleInc="93085">
        <dgm:presLayoutVars>
          <dgm:bulletEnabled val="1"/>
        </dgm:presLayoutVars>
      </dgm:prSet>
      <dgm:spPr/>
      <dgm:t>
        <a:bodyPr/>
        <a:lstStyle/>
        <a:p>
          <a:endParaRPr lang="en-US"/>
        </a:p>
      </dgm:t>
    </dgm:pt>
    <dgm:pt modelId="{51E59D16-49D8-1B4A-A8C3-7B783496B542}" type="pres">
      <dgm:prSet presAssocID="{01B37E98-2F59-EA43-88E8-23F4243C56A6}" presName="Name9" presStyleLbl="parChTrans1D2" presStyleIdx="8" presStyleCnt="11"/>
      <dgm:spPr/>
      <dgm:t>
        <a:bodyPr/>
        <a:lstStyle/>
        <a:p>
          <a:endParaRPr lang="en-US"/>
        </a:p>
      </dgm:t>
    </dgm:pt>
    <dgm:pt modelId="{6397BD55-DC71-7A44-84EC-9E6F8356BA4D}" type="pres">
      <dgm:prSet presAssocID="{01B37E98-2F59-EA43-88E8-23F4243C56A6}" presName="connTx" presStyleLbl="parChTrans1D2" presStyleIdx="8" presStyleCnt="11"/>
      <dgm:spPr/>
      <dgm:t>
        <a:bodyPr/>
        <a:lstStyle/>
        <a:p>
          <a:endParaRPr lang="en-US"/>
        </a:p>
      </dgm:t>
    </dgm:pt>
    <dgm:pt modelId="{94BAE77E-CE23-BD47-B8CB-4CFDAA999BA1}" type="pres">
      <dgm:prSet presAssocID="{8CCA442E-3A7C-6445-946B-6A0880CFDB65}" presName="node" presStyleLbl="node1" presStyleIdx="8" presStyleCnt="11" custScaleX="152126" custRadScaleRad="160244" custRadScaleInc="21424">
        <dgm:presLayoutVars>
          <dgm:bulletEnabled val="1"/>
        </dgm:presLayoutVars>
      </dgm:prSet>
      <dgm:spPr/>
      <dgm:t>
        <a:bodyPr/>
        <a:lstStyle/>
        <a:p>
          <a:endParaRPr lang="en-US"/>
        </a:p>
      </dgm:t>
    </dgm:pt>
    <dgm:pt modelId="{6EEE47DA-97A4-B447-AEB4-9C04082235CF}" type="pres">
      <dgm:prSet presAssocID="{0E1FBCC8-4371-8041-B954-962E7F76F1F0}" presName="Name9" presStyleLbl="parChTrans1D2" presStyleIdx="9" presStyleCnt="11"/>
      <dgm:spPr/>
      <dgm:t>
        <a:bodyPr/>
        <a:lstStyle/>
        <a:p>
          <a:endParaRPr lang="en-US"/>
        </a:p>
      </dgm:t>
    </dgm:pt>
    <dgm:pt modelId="{496537C4-A146-3049-A5B9-452871501EAA}" type="pres">
      <dgm:prSet presAssocID="{0E1FBCC8-4371-8041-B954-962E7F76F1F0}" presName="connTx" presStyleLbl="parChTrans1D2" presStyleIdx="9" presStyleCnt="11"/>
      <dgm:spPr/>
      <dgm:t>
        <a:bodyPr/>
        <a:lstStyle/>
        <a:p>
          <a:endParaRPr lang="en-US"/>
        </a:p>
      </dgm:t>
    </dgm:pt>
    <dgm:pt modelId="{0BDA4344-63E0-F244-87EA-278921673F13}" type="pres">
      <dgm:prSet presAssocID="{731E555D-F184-7A4A-BB4A-46DF58069E49}" presName="node" presStyleLbl="node1" presStyleIdx="9" presStyleCnt="11" custRadScaleRad="146707" custRadScaleInc="-34852">
        <dgm:presLayoutVars>
          <dgm:bulletEnabled val="1"/>
        </dgm:presLayoutVars>
      </dgm:prSet>
      <dgm:spPr/>
      <dgm:t>
        <a:bodyPr/>
        <a:lstStyle/>
        <a:p>
          <a:endParaRPr lang="en-US"/>
        </a:p>
      </dgm:t>
    </dgm:pt>
    <dgm:pt modelId="{0C7E66F4-5C52-7541-AD35-03FD5F6968F5}" type="pres">
      <dgm:prSet presAssocID="{6FB8A58E-1465-1643-A673-A65F7E163F65}" presName="Name9" presStyleLbl="parChTrans1D2" presStyleIdx="10" presStyleCnt="11"/>
      <dgm:spPr/>
      <dgm:t>
        <a:bodyPr/>
        <a:lstStyle/>
        <a:p>
          <a:endParaRPr lang="en-US"/>
        </a:p>
      </dgm:t>
    </dgm:pt>
    <dgm:pt modelId="{0207212D-77CB-ED45-BDA3-87BBFEF2C3DF}" type="pres">
      <dgm:prSet presAssocID="{6FB8A58E-1465-1643-A673-A65F7E163F65}" presName="connTx" presStyleLbl="parChTrans1D2" presStyleIdx="10" presStyleCnt="11"/>
      <dgm:spPr/>
      <dgm:t>
        <a:bodyPr/>
        <a:lstStyle/>
        <a:p>
          <a:endParaRPr lang="en-US"/>
        </a:p>
      </dgm:t>
    </dgm:pt>
    <dgm:pt modelId="{0861161C-9AE5-9B4F-A15A-B02061F5258E}" type="pres">
      <dgm:prSet presAssocID="{58E351C9-4FE7-104A-8C5D-20FDAFA63D1A}" presName="node" presStyleLbl="node1" presStyleIdx="10" presStyleCnt="11" custRadScaleRad="126542" custRadScaleInc="-108142">
        <dgm:presLayoutVars>
          <dgm:bulletEnabled val="1"/>
        </dgm:presLayoutVars>
      </dgm:prSet>
      <dgm:spPr/>
      <dgm:t>
        <a:bodyPr/>
        <a:lstStyle/>
        <a:p>
          <a:endParaRPr lang="en-US"/>
        </a:p>
      </dgm:t>
    </dgm:pt>
  </dgm:ptLst>
  <dgm:cxnLst>
    <dgm:cxn modelId="{A50D0D1C-B7A1-354C-A711-2806E049D6EF}" srcId="{F7F78095-4A85-304C-A874-019AFDAD780C}" destId="{6824371E-D699-764B-9CDA-F2D5B922D443}" srcOrd="6" destOrd="0" parTransId="{3D622248-1EC0-F543-8CA4-8402A35EC31F}" sibTransId="{8A53AA07-0A62-6C49-A06C-C1CE7D3253F8}"/>
    <dgm:cxn modelId="{789DAA64-A59F-D047-81BB-B4F9A6967AC9}" type="presOf" srcId="{80533426-B2E0-A24A-B05C-B438A43A4D52}" destId="{72E442C8-F9DF-F043-9EAF-BBA42AD453B5}" srcOrd="0" destOrd="0" presId="urn:microsoft.com/office/officeart/2005/8/layout/radial1"/>
    <dgm:cxn modelId="{871CB19D-68E7-5641-9BA6-3997484C696F}" srcId="{F7F78095-4A85-304C-A874-019AFDAD780C}" destId="{80533426-B2E0-A24A-B05C-B438A43A4D52}" srcOrd="3" destOrd="0" parTransId="{05932FFA-3FF2-4047-B5C3-087B0F826736}" sibTransId="{07071C98-F843-3F48-B400-0CE2E6788EB2}"/>
    <dgm:cxn modelId="{94F1B864-819E-A64E-90AF-BFD2758675E7}" type="presOf" srcId="{784B9246-F3CA-C74C-B6C1-68E779584AE3}" destId="{4AF37A70-208D-9D45-A4BB-5C20E18C49EE}" srcOrd="1" destOrd="0" presId="urn:microsoft.com/office/officeart/2005/8/layout/radial1"/>
    <dgm:cxn modelId="{184647F5-DB64-4843-8758-5E5C8A719D7D}" type="presOf" srcId="{44F73B90-21A1-F540-9D97-7C7737ECA762}" destId="{CA66CE02-8EA7-FF4E-8C42-E9C627F0DF99}" srcOrd="0" destOrd="0" presId="urn:microsoft.com/office/officeart/2005/8/layout/radial1"/>
    <dgm:cxn modelId="{207F1093-ECFB-F64A-B24F-C715B2A0FCB1}" type="presOf" srcId="{3CB38CC4-FA14-6B4E-A8A7-9E345C86BD28}" destId="{896764F2-9016-B842-ABF8-F68A55709377}" srcOrd="1" destOrd="0" presId="urn:microsoft.com/office/officeart/2005/8/layout/radial1"/>
    <dgm:cxn modelId="{F39FA339-7BA0-B540-B438-913460D0DA1D}" type="presOf" srcId="{05932FFA-3FF2-4047-B5C3-087B0F826736}" destId="{25B1F2C4-E093-174F-909F-C190B24F6756}" srcOrd="1" destOrd="0" presId="urn:microsoft.com/office/officeart/2005/8/layout/radial1"/>
    <dgm:cxn modelId="{C996E65C-C32F-374F-AE6C-E49B20589F86}" type="presOf" srcId="{8FA65231-0F08-4748-8B8D-6C2784E8D6D1}" destId="{6E703810-40D0-6542-AFDE-CE8732C0F310}" srcOrd="0" destOrd="0" presId="urn:microsoft.com/office/officeart/2005/8/layout/radial1"/>
    <dgm:cxn modelId="{E677BD2E-4F08-2845-B90B-D90F544962C2}" srcId="{8FA65231-0F08-4748-8B8D-6C2784E8D6D1}" destId="{F7F78095-4A85-304C-A874-019AFDAD780C}" srcOrd="0" destOrd="0" parTransId="{8F2CC02B-227F-D24F-9BC6-5A97E3AF23DD}" sibTransId="{87AF015C-87EE-F94D-AF07-9F0A3101A9C0}"/>
    <dgm:cxn modelId="{A250469F-D964-BB40-BF15-E10E9CD2F5B6}" type="presOf" srcId="{8CCA442E-3A7C-6445-946B-6A0880CFDB65}" destId="{94BAE77E-CE23-BD47-B8CB-4CFDAA999BA1}" srcOrd="0" destOrd="0" presId="urn:microsoft.com/office/officeart/2005/8/layout/radial1"/>
    <dgm:cxn modelId="{58F8940A-6BE6-FD42-A44D-9D6C4989C7B6}" type="presOf" srcId="{053FDEAB-76CD-5F42-A41A-13D2F823F1FF}" destId="{DF8531CA-A5BD-F644-8E72-06B703DF3EF3}" srcOrd="0" destOrd="0" presId="urn:microsoft.com/office/officeart/2005/8/layout/radial1"/>
    <dgm:cxn modelId="{6D8A4E0C-ABD7-3146-ACAF-50D6D9A711F3}" type="presOf" srcId="{731E555D-F184-7A4A-BB4A-46DF58069E49}" destId="{0BDA4344-63E0-F244-87EA-278921673F13}" srcOrd="0" destOrd="0" presId="urn:microsoft.com/office/officeart/2005/8/layout/radial1"/>
    <dgm:cxn modelId="{B4C7A9AC-5E20-D544-BB0D-6A8EE69553EE}" type="presOf" srcId="{595A13CE-CE5F-CF48-9C0E-7AE48CD7215D}" destId="{58F6FCA0-4DD8-A141-9E35-4C296173D843}" srcOrd="1" destOrd="0" presId="urn:microsoft.com/office/officeart/2005/8/layout/radial1"/>
    <dgm:cxn modelId="{34052081-D278-FF47-B60B-7FE607DB16EF}" type="presOf" srcId="{3D622248-1EC0-F543-8CA4-8402A35EC31F}" destId="{9FAFAA9F-DCE3-E442-83A1-806848B9C0DB}" srcOrd="1" destOrd="0" presId="urn:microsoft.com/office/officeart/2005/8/layout/radial1"/>
    <dgm:cxn modelId="{3A4D13AF-6813-8044-9B87-7E6E5218753B}" type="presOf" srcId="{5215E5EF-4AEE-3848-A9AB-0AE9D9FB4033}" destId="{39A13167-54DF-DA43-96DD-B8DFFBBEBB61}" srcOrd="0" destOrd="0" presId="urn:microsoft.com/office/officeart/2005/8/layout/radial1"/>
    <dgm:cxn modelId="{A38D6DA5-87F5-8440-8AA6-6B467F59830C}" type="presOf" srcId="{05932FFA-3FF2-4047-B5C3-087B0F826736}" destId="{845093C9-AD06-A042-B8C0-EC6BD37AD510}" srcOrd="0" destOrd="0" presId="urn:microsoft.com/office/officeart/2005/8/layout/radial1"/>
    <dgm:cxn modelId="{D29EAFA5-7C87-1646-BDF4-34DB193D723E}" type="presOf" srcId="{D2386685-ED61-114D-A4A3-0C5777B5EF7A}" destId="{5CCE733E-5360-814F-84AA-A208B6AFF296}" srcOrd="0" destOrd="0" presId="urn:microsoft.com/office/officeart/2005/8/layout/radial1"/>
    <dgm:cxn modelId="{1B94726F-D204-9F43-82C8-0DE999D34CEE}" type="presOf" srcId="{0E1FBCC8-4371-8041-B954-962E7F76F1F0}" destId="{496537C4-A146-3049-A5B9-452871501EAA}" srcOrd="1" destOrd="0" presId="urn:microsoft.com/office/officeart/2005/8/layout/radial1"/>
    <dgm:cxn modelId="{9715375E-11C0-3C41-B034-AFD8D3AAC792}" type="presOf" srcId="{6824371E-D699-764B-9CDA-F2D5B922D443}" destId="{0487D744-AE4F-1142-8EC6-1FE260D7B091}" srcOrd="0" destOrd="0" presId="urn:microsoft.com/office/officeart/2005/8/layout/radial1"/>
    <dgm:cxn modelId="{A14B14BB-EA39-AE48-AFCD-9877B8BC2195}" type="presOf" srcId="{3CB38CC4-FA14-6B4E-A8A7-9E345C86BD28}" destId="{8638EBF1-B3AA-D54F-9915-EF34389C534E}" srcOrd="0" destOrd="0" presId="urn:microsoft.com/office/officeart/2005/8/layout/radial1"/>
    <dgm:cxn modelId="{F0DE1AFA-7BC6-6E49-A531-6B37B0542720}" type="presOf" srcId="{266EC944-9DCE-FD41-B601-CFBA85F982C3}" destId="{971C396C-FA90-A840-B8EF-6B2EC07C5739}" srcOrd="0" destOrd="0" presId="urn:microsoft.com/office/officeart/2005/8/layout/radial1"/>
    <dgm:cxn modelId="{66CD9B5D-F42E-8C41-854E-9433C09E6392}" srcId="{F7F78095-4A85-304C-A874-019AFDAD780C}" destId="{FF2F5D86-9B48-3340-916C-4F8BA6649328}" srcOrd="7" destOrd="0" parTransId="{44F73B90-21A1-F540-9D97-7C7737ECA762}" sibTransId="{9379C079-F372-CC41-A3FF-2D1D511AE5E5}"/>
    <dgm:cxn modelId="{F72F50F3-96BC-1849-BD7E-376436516765}" srcId="{F7F78095-4A85-304C-A874-019AFDAD780C}" destId="{5215E5EF-4AEE-3848-A9AB-0AE9D9FB4033}" srcOrd="4" destOrd="0" parTransId="{3CB38CC4-FA14-6B4E-A8A7-9E345C86BD28}" sibTransId="{C4995B54-E512-4449-8250-3F679C1AA323}"/>
    <dgm:cxn modelId="{D8C8DA78-2526-F743-A22A-ADF7682A344A}" type="presOf" srcId="{D75BEF91-1908-504F-875E-52E2CE8F8AC0}" destId="{30E5D6F8-F22E-354D-B52F-87C9E78B8D95}" srcOrd="1" destOrd="0" presId="urn:microsoft.com/office/officeart/2005/8/layout/radial1"/>
    <dgm:cxn modelId="{7A7FA9C4-B832-AF4C-A959-8156484412E3}" type="presOf" srcId="{F7F78095-4A85-304C-A874-019AFDAD780C}" destId="{ECB288BF-54DB-2246-9207-D03E0654AFC7}" srcOrd="0" destOrd="0" presId="urn:microsoft.com/office/officeart/2005/8/layout/radial1"/>
    <dgm:cxn modelId="{DA2B3933-FAA7-1044-BE26-6C3B08AFD582}" type="presOf" srcId="{6FB8A58E-1465-1643-A673-A65F7E163F65}" destId="{0207212D-77CB-ED45-BDA3-87BBFEF2C3DF}" srcOrd="1" destOrd="0" presId="urn:microsoft.com/office/officeart/2005/8/layout/radial1"/>
    <dgm:cxn modelId="{1CC6D726-AD6B-D347-ABAC-23C73616ADD3}" type="presOf" srcId="{6FB8A58E-1465-1643-A673-A65F7E163F65}" destId="{0C7E66F4-5C52-7541-AD35-03FD5F6968F5}" srcOrd="0" destOrd="0" presId="urn:microsoft.com/office/officeart/2005/8/layout/radial1"/>
    <dgm:cxn modelId="{505B053B-D892-5349-908C-C6001378098E}" type="presOf" srcId="{A27FEB5A-2C0F-3647-80DC-8958A880A324}" destId="{7AFDFD2E-5851-0A49-AF96-DBA96E63B146}" srcOrd="0" destOrd="0" presId="urn:microsoft.com/office/officeart/2005/8/layout/radial1"/>
    <dgm:cxn modelId="{9A7FC684-A911-C44B-A94F-507079484F91}" type="presOf" srcId="{595A13CE-CE5F-CF48-9C0E-7AE48CD7215D}" destId="{B8269E7B-1110-4945-A7AF-A747772C1B89}" srcOrd="0" destOrd="0" presId="urn:microsoft.com/office/officeart/2005/8/layout/radial1"/>
    <dgm:cxn modelId="{8F3576F0-F7E8-3C42-8AEA-482BC00C6036}" type="presOf" srcId="{784B9246-F3CA-C74C-B6C1-68E779584AE3}" destId="{70FC2495-D832-CE4B-9BDF-41A1BC59FE06}" srcOrd="0" destOrd="0" presId="urn:microsoft.com/office/officeart/2005/8/layout/radial1"/>
    <dgm:cxn modelId="{D6CC6D8F-DC1D-DF43-B55D-029CF25222BF}" type="presOf" srcId="{3D622248-1EC0-F543-8CA4-8402A35EC31F}" destId="{AD629940-6A0B-1C45-BE75-1079126764C8}" srcOrd="0" destOrd="0" presId="urn:microsoft.com/office/officeart/2005/8/layout/radial1"/>
    <dgm:cxn modelId="{012802BD-1D8D-D843-9D08-0FB9C28FA5AE}" type="presOf" srcId="{BB307013-11D7-3C49-A379-284BDBCCD09E}" destId="{6F3D2B50-D76D-444C-A8E9-7509BC4280FC}" srcOrd="0" destOrd="0" presId="urn:microsoft.com/office/officeart/2005/8/layout/radial1"/>
    <dgm:cxn modelId="{292C03E8-EBEA-1A4E-8C35-E2DC13194F47}" type="presOf" srcId="{FF2F5D86-9B48-3340-916C-4F8BA6649328}" destId="{B7F7D482-9C64-F14B-97E2-1EC5FB269D5C}" srcOrd="0" destOrd="0" presId="urn:microsoft.com/office/officeart/2005/8/layout/radial1"/>
    <dgm:cxn modelId="{30D08F83-4E82-494C-8F57-338D3E6E68B4}" type="presOf" srcId="{0E1FBCC8-4371-8041-B954-962E7F76F1F0}" destId="{6EEE47DA-97A4-B447-AEB4-9C04082235CF}" srcOrd="0" destOrd="0" presId="urn:microsoft.com/office/officeart/2005/8/layout/radial1"/>
    <dgm:cxn modelId="{D01D3F6F-20D7-F84C-9BB4-195A3F799549}" type="presOf" srcId="{44F73B90-21A1-F540-9D97-7C7737ECA762}" destId="{CD9201DA-1E53-E34F-9C43-4A7797E36BED}" srcOrd="1" destOrd="0" presId="urn:microsoft.com/office/officeart/2005/8/layout/radial1"/>
    <dgm:cxn modelId="{ED194425-3507-C749-AB5F-43FA84F129B6}" srcId="{F7F78095-4A85-304C-A874-019AFDAD780C}" destId="{053FDEAB-76CD-5F42-A41A-13D2F823F1FF}" srcOrd="2" destOrd="0" parTransId="{595A13CE-CE5F-CF48-9C0E-7AE48CD7215D}" sibTransId="{7B564FB5-B973-FC49-B449-3C82D2AF6159}"/>
    <dgm:cxn modelId="{F880385F-A0C4-3546-91CC-2B1A90364C63}" type="presOf" srcId="{D75BEF91-1908-504F-875E-52E2CE8F8AC0}" destId="{BC195928-708B-5042-BDE8-B4F814B30540}" srcOrd="0" destOrd="0" presId="urn:microsoft.com/office/officeart/2005/8/layout/radial1"/>
    <dgm:cxn modelId="{C8118D2B-8D10-DA4E-9503-CE23A79048E5}" type="presOf" srcId="{58E351C9-4FE7-104A-8C5D-20FDAFA63D1A}" destId="{0861161C-9AE5-9B4F-A15A-B02061F5258E}" srcOrd="0" destOrd="0" presId="urn:microsoft.com/office/officeart/2005/8/layout/radial1"/>
    <dgm:cxn modelId="{088D0CF6-13C2-C648-AE21-B8633DA93D14}" srcId="{F7F78095-4A85-304C-A874-019AFDAD780C}" destId="{731E555D-F184-7A4A-BB4A-46DF58069E49}" srcOrd="9" destOrd="0" parTransId="{0E1FBCC8-4371-8041-B954-962E7F76F1F0}" sibTransId="{E2FBA71D-20D5-C44B-9230-9804A6F5420E}"/>
    <dgm:cxn modelId="{FCC43A06-CA9A-834B-965D-DEB9F94FF903}" srcId="{F7F78095-4A85-304C-A874-019AFDAD780C}" destId="{58E351C9-4FE7-104A-8C5D-20FDAFA63D1A}" srcOrd="10" destOrd="0" parTransId="{6FB8A58E-1465-1643-A673-A65F7E163F65}" sibTransId="{8826A611-E81D-4549-A424-CA05C9FB7F24}"/>
    <dgm:cxn modelId="{94673FE2-AA51-7144-9D15-94AD8D15A683}" srcId="{F7F78095-4A85-304C-A874-019AFDAD780C}" destId="{8CCA442E-3A7C-6445-946B-6A0880CFDB65}" srcOrd="8" destOrd="0" parTransId="{01B37E98-2F59-EA43-88E8-23F4243C56A6}" sibTransId="{57FC5B8E-7F25-8449-A92B-EBBDE78E8B8E}"/>
    <dgm:cxn modelId="{82390DAF-D1D4-954E-B629-05E479673F7A}" type="presOf" srcId="{266EC944-9DCE-FD41-B601-CFBA85F982C3}" destId="{9570AD1B-59F6-BC46-ABCD-C7B6691DA5AB}" srcOrd="1" destOrd="0" presId="urn:microsoft.com/office/officeart/2005/8/layout/radial1"/>
    <dgm:cxn modelId="{3E6B9572-8B32-4F4A-B77F-1EFE40B6BEA7}" srcId="{F7F78095-4A85-304C-A874-019AFDAD780C}" destId="{D2386685-ED61-114D-A4A3-0C5777B5EF7A}" srcOrd="0" destOrd="0" parTransId="{266EC944-9DCE-FD41-B601-CFBA85F982C3}" sibTransId="{4917316D-42E2-9D47-B5D5-5047C831CC2F}"/>
    <dgm:cxn modelId="{5C528C2A-92C6-4B4D-90EA-D76EE6975391}" type="presOf" srcId="{01B37E98-2F59-EA43-88E8-23F4243C56A6}" destId="{51E59D16-49D8-1B4A-A8C3-7B783496B542}" srcOrd="0" destOrd="0" presId="urn:microsoft.com/office/officeart/2005/8/layout/radial1"/>
    <dgm:cxn modelId="{32A49ED6-9C23-FD4D-9727-EADA7B9C00EB}" type="presOf" srcId="{01B37E98-2F59-EA43-88E8-23F4243C56A6}" destId="{6397BD55-DC71-7A44-84EC-9E6F8356BA4D}" srcOrd="1" destOrd="0" presId="urn:microsoft.com/office/officeart/2005/8/layout/radial1"/>
    <dgm:cxn modelId="{DE9B1B74-0C70-9640-9C02-74452734CBAD}" srcId="{F7F78095-4A85-304C-A874-019AFDAD780C}" destId="{A27FEB5A-2C0F-3647-80DC-8958A880A324}" srcOrd="1" destOrd="0" parTransId="{D75BEF91-1908-504F-875E-52E2CE8F8AC0}" sibTransId="{8554D566-3690-1448-B5F3-E265DB428E89}"/>
    <dgm:cxn modelId="{185F8B67-8FEE-C344-92FF-B6DD8702448E}" srcId="{F7F78095-4A85-304C-A874-019AFDAD780C}" destId="{BB307013-11D7-3C49-A379-284BDBCCD09E}" srcOrd="5" destOrd="0" parTransId="{784B9246-F3CA-C74C-B6C1-68E779584AE3}" sibTransId="{C45C7069-950C-3A42-8EAF-4CB94E1F9BD2}"/>
    <dgm:cxn modelId="{63DE6908-9E1B-5E4A-BDC0-B16FCE0190DF}" type="presParOf" srcId="{6E703810-40D0-6542-AFDE-CE8732C0F310}" destId="{ECB288BF-54DB-2246-9207-D03E0654AFC7}" srcOrd="0" destOrd="0" presId="urn:microsoft.com/office/officeart/2005/8/layout/radial1"/>
    <dgm:cxn modelId="{79457E96-D9E7-A94B-925F-417973548DEA}" type="presParOf" srcId="{6E703810-40D0-6542-AFDE-CE8732C0F310}" destId="{971C396C-FA90-A840-B8EF-6B2EC07C5739}" srcOrd="1" destOrd="0" presId="urn:microsoft.com/office/officeart/2005/8/layout/radial1"/>
    <dgm:cxn modelId="{FEFEE826-901D-8642-9DE1-A59C551A63F8}" type="presParOf" srcId="{971C396C-FA90-A840-B8EF-6B2EC07C5739}" destId="{9570AD1B-59F6-BC46-ABCD-C7B6691DA5AB}" srcOrd="0" destOrd="0" presId="urn:microsoft.com/office/officeart/2005/8/layout/radial1"/>
    <dgm:cxn modelId="{37976E6B-7CBE-3E4B-8A18-6C22975C118A}" type="presParOf" srcId="{6E703810-40D0-6542-AFDE-CE8732C0F310}" destId="{5CCE733E-5360-814F-84AA-A208B6AFF296}" srcOrd="2" destOrd="0" presId="urn:microsoft.com/office/officeart/2005/8/layout/radial1"/>
    <dgm:cxn modelId="{DE590B27-E00C-5543-8083-B84B965B8D72}" type="presParOf" srcId="{6E703810-40D0-6542-AFDE-CE8732C0F310}" destId="{BC195928-708B-5042-BDE8-B4F814B30540}" srcOrd="3" destOrd="0" presId="urn:microsoft.com/office/officeart/2005/8/layout/radial1"/>
    <dgm:cxn modelId="{2D270B33-C8C4-7E4E-BC37-5874EDCBDCC0}" type="presParOf" srcId="{BC195928-708B-5042-BDE8-B4F814B30540}" destId="{30E5D6F8-F22E-354D-B52F-87C9E78B8D95}" srcOrd="0" destOrd="0" presId="urn:microsoft.com/office/officeart/2005/8/layout/radial1"/>
    <dgm:cxn modelId="{7E814016-F929-3447-87E6-91E95FF6EFA4}" type="presParOf" srcId="{6E703810-40D0-6542-AFDE-CE8732C0F310}" destId="{7AFDFD2E-5851-0A49-AF96-DBA96E63B146}" srcOrd="4" destOrd="0" presId="urn:microsoft.com/office/officeart/2005/8/layout/radial1"/>
    <dgm:cxn modelId="{6ACAC45F-4535-8E4F-810B-BB4D77F859AF}" type="presParOf" srcId="{6E703810-40D0-6542-AFDE-CE8732C0F310}" destId="{B8269E7B-1110-4945-A7AF-A747772C1B89}" srcOrd="5" destOrd="0" presId="urn:microsoft.com/office/officeart/2005/8/layout/radial1"/>
    <dgm:cxn modelId="{6085616C-A41D-6948-8A64-56ED279E0408}" type="presParOf" srcId="{B8269E7B-1110-4945-A7AF-A747772C1B89}" destId="{58F6FCA0-4DD8-A141-9E35-4C296173D843}" srcOrd="0" destOrd="0" presId="urn:microsoft.com/office/officeart/2005/8/layout/radial1"/>
    <dgm:cxn modelId="{B9D6426C-20B6-FB44-837D-BA1218807916}" type="presParOf" srcId="{6E703810-40D0-6542-AFDE-CE8732C0F310}" destId="{DF8531CA-A5BD-F644-8E72-06B703DF3EF3}" srcOrd="6" destOrd="0" presId="urn:microsoft.com/office/officeart/2005/8/layout/radial1"/>
    <dgm:cxn modelId="{3FAEE516-BDED-8548-A5B8-CBB99120E7C5}" type="presParOf" srcId="{6E703810-40D0-6542-AFDE-CE8732C0F310}" destId="{845093C9-AD06-A042-B8C0-EC6BD37AD510}" srcOrd="7" destOrd="0" presId="urn:microsoft.com/office/officeart/2005/8/layout/radial1"/>
    <dgm:cxn modelId="{F8013271-0202-C741-A399-3375720E92BE}" type="presParOf" srcId="{845093C9-AD06-A042-B8C0-EC6BD37AD510}" destId="{25B1F2C4-E093-174F-909F-C190B24F6756}" srcOrd="0" destOrd="0" presId="urn:microsoft.com/office/officeart/2005/8/layout/radial1"/>
    <dgm:cxn modelId="{5F05690D-9268-BF4F-B211-E5201740F85A}" type="presParOf" srcId="{6E703810-40D0-6542-AFDE-CE8732C0F310}" destId="{72E442C8-F9DF-F043-9EAF-BBA42AD453B5}" srcOrd="8" destOrd="0" presId="urn:microsoft.com/office/officeart/2005/8/layout/radial1"/>
    <dgm:cxn modelId="{92D04A6A-B147-E747-899B-219041C969AC}" type="presParOf" srcId="{6E703810-40D0-6542-AFDE-CE8732C0F310}" destId="{8638EBF1-B3AA-D54F-9915-EF34389C534E}" srcOrd="9" destOrd="0" presId="urn:microsoft.com/office/officeart/2005/8/layout/radial1"/>
    <dgm:cxn modelId="{1F780A4E-4B24-524E-B1ED-6E1FC9779C04}" type="presParOf" srcId="{8638EBF1-B3AA-D54F-9915-EF34389C534E}" destId="{896764F2-9016-B842-ABF8-F68A55709377}" srcOrd="0" destOrd="0" presId="urn:microsoft.com/office/officeart/2005/8/layout/radial1"/>
    <dgm:cxn modelId="{67596BEC-F0D6-4A4A-8CEF-39C346E64BC6}" type="presParOf" srcId="{6E703810-40D0-6542-AFDE-CE8732C0F310}" destId="{39A13167-54DF-DA43-96DD-B8DFFBBEBB61}" srcOrd="10" destOrd="0" presId="urn:microsoft.com/office/officeart/2005/8/layout/radial1"/>
    <dgm:cxn modelId="{560DB5E2-E699-3A49-A772-95854FDD42A8}" type="presParOf" srcId="{6E703810-40D0-6542-AFDE-CE8732C0F310}" destId="{70FC2495-D832-CE4B-9BDF-41A1BC59FE06}" srcOrd="11" destOrd="0" presId="urn:microsoft.com/office/officeart/2005/8/layout/radial1"/>
    <dgm:cxn modelId="{F06090DB-B494-144D-834B-AB04AC248F82}" type="presParOf" srcId="{70FC2495-D832-CE4B-9BDF-41A1BC59FE06}" destId="{4AF37A70-208D-9D45-A4BB-5C20E18C49EE}" srcOrd="0" destOrd="0" presId="urn:microsoft.com/office/officeart/2005/8/layout/radial1"/>
    <dgm:cxn modelId="{A5202808-3449-6B40-86AC-9FC90F1CD9F7}" type="presParOf" srcId="{6E703810-40D0-6542-AFDE-CE8732C0F310}" destId="{6F3D2B50-D76D-444C-A8E9-7509BC4280FC}" srcOrd="12" destOrd="0" presId="urn:microsoft.com/office/officeart/2005/8/layout/radial1"/>
    <dgm:cxn modelId="{16A1F559-34E7-CB4D-B0B0-3C8A3BB35363}" type="presParOf" srcId="{6E703810-40D0-6542-AFDE-CE8732C0F310}" destId="{AD629940-6A0B-1C45-BE75-1079126764C8}" srcOrd="13" destOrd="0" presId="urn:microsoft.com/office/officeart/2005/8/layout/radial1"/>
    <dgm:cxn modelId="{69285CDB-B118-3249-8466-D04E8A41A1EB}" type="presParOf" srcId="{AD629940-6A0B-1C45-BE75-1079126764C8}" destId="{9FAFAA9F-DCE3-E442-83A1-806848B9C0DB}" srcOrd="0" destOrd="0" presId="urn:microsoft.com/office/officeart/2005/8/layout/radial1"/>
    <dgm:cxn modelId="{868F89B3-FFB7-C440-A806-9C27D48B1B8C}" type="presParOf" srcId="{6E703810-40D0-6542-AFDE-CE8732C0F310}" destId="{0487D744-AE4F-1142-8EC6-1FE260D7B091}" srcOrd="14" destOrd="0" presId="urn:microsoft.com/office/officeart/2005/8/layout/radial1"/>
    <dgm:cxn modelId="{0DBD257D-1C45-D740-8035-BD3252651C47}" type="presParOf" srcId="{6E703810-40D0-6542-AFDE-CE8732C0F310}" destId="{CA66CE02-8EA7-FF4E-8C42-E9C627F0DF99}" srcOrd="15" destOrd="0" presId="urn:microsoft.com/office/officeart/2005/8/layout/radial1"/>
    <dgm:cxn modelId="{92934108-CEC1-1A46-8BD2-7A23E068AC53}" type="presParOf" srcId="{CA66CE02-8EA7-FF4E-8C42-E9C627F0DF99}" destId="{CD9201DA-1E53-E34F-9C43-4A7797E36BED}" srcOrd="0" destOrd="0" presId="urn:microsoft.com/office/officeart/2005/8/layout/radial1"/>
    <dgm:cxn modelId="{59C1CC5D-63A7-744F-89AC-117BB6D6B484}" type="presParOf" srcId="{6E703810-40D0-6542-AFDE-CE8732C0F310}" destId="{B7F7D482-9C64-F14B-97E2-1EC5FB269D5C}" srcOrd="16" destOrd="0" presId="urn:microsoft.com/office/officeart/2005/8/layout/radial1"/>
    <dgm:cxn modelId="{7E6530A2-81BE-0944-B37D-768369817D4C}" type="presParOf" srcId="{6E703810-40D0-6542-AFDE-CE8732C0F310}" destId="{51E59D16-49D8-1B4A-A8C3-7B783496B542}" srcOrd="17" destOrd="0" presId="urn:microsoft.com/office/officeart/2005/8/layout/radial1"/>
    <dgm:cxn modelId="{C867CC6A-C308-C341-9A23-AD72E1BA6195}" type="presParOf" srcId="{51E59D16-49D8-1B4A-A8C3-7B783496B542}" destId="{6397BD55-DC71-7A44-84EC-9E6F8356BA4D}" srcOrd="0" destOrd="0" presId="urn:microsoft.com/office/officeart/2005/8/layout/radial1"/>
    <dgm:cxn modelId="{6B74BBBD-6CF6-E344-A905-3500ABF200FB}" type="presParOf" srcId="{6E703810-40D0-6542-AFDE-CE8732C0F310}" destId="{94BAE77E-CE23-BD47-B8CB-4CFDAA999BA1}" srcOrd="18" destOrd="0" presId="urn:microsoft.com/office/officeart/2005/8/layout/radial1"/>
    <dgm:cxn modelId="{118B1FBE-686C-8143-8FAF-DD9B384ED580}" type="presParOf" srcId="{6E703810-40D0-6542-AFDE-CE8732C0F310}" destId="{6EEE47DA-97A4-B447-AEB4-9C04082235CF}" srcOrd="19" destOrd="0" presId="urn:microsoft.com/office/officeart/2005/8/layout/radial1"/>
    <dgm:cxn modelId="{0757AD55-D9E5-9A48-A4FF-237AE09D7329}" type="presParOf" srcId="{6EEE47DA-97A4-B447-AEB4-9C04082235CF}" destId="{496537C4-A146-3049-A5B9-452871501EAA}" srcOrd="0" destOrd="0" presId="urn:microsoft.com/office/officeart/2005/8/layout/radial1"/>
    <dgm:cxn modelId="{1BC7D42C-B2FC-D84C-AC8F-F0FF3E8D485D}" type="presParOf" srcId="{6E703810-40D0-6542-AFDE-CE8732C0F310}" destId="{0BDA4344-63E0-F244-87EA-278921673F13}" srcOrd="20" destOrd="0" presId="urn:microsoft.com/office/officeart/2005/8/layout/radial1"/>
    <dgm:cxn modelId="{AFC89BF9-87FF-A240-8D2C-631673EEEE1A}" type="presParOf" srcId="{6E703810-40D0-6542-AFDE-CE8732C0F310}" destId="{0C7E66F4-5C52-7541-AD35-03FD5F6968F5}" srcOrd="21" destOrd="0" presId="urn:microsoft.com/office/officeart/2005/8/layout/radial1"/>
    <dgm:cxn modelId="{42AC5404-2134-C34F-9D8B-C98B14A28E7D}" type="presParOf" srcId="{0C7E66F4-5C52-7541-AD35-03FD5F6968F5}" destId="{0207212D-77CB-ED45-BDA3-87BBFEF2C3DF}" srcOrd="0" destOrd="0" presId="urn:microsoft.com/office/officeart/2005/8/layout/radial1"/>
    <dgm:cxn modelId="{EF748A8C-A16C-4C45-AD70-FE23A7ED8462}" type="presParOf" srcId="{6E703810-40D0-6542-AFDE-CE8732C0F310}" destId="{0861161C-9AE5-9B4F-A15A-B02061F5258E}"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387CF0-3027-EC4D-852E-C704721E11B3}"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0A0CF74B-D85F-1B48-99C5-9E0EFBB04C9E}">
      <dgm:prSet phldrT="[Text]"/>
      <dgm:spPr/>
      <dgm:t>
        <a:bodyPr/>
        <a:lstStyle/>
        <a:p>
          <a:r>
            <a:rPr lang="en-US" dirty="0" smtClean="0"/>
            <a:t>Video Game Platforms</a:t>
          </a:r>
          <a:endParaRPr lang="en-US" dirty="0"/>
        </a:p>
      </dgm:t>
    </dgm:pt>
    <dgm:pt modelId="{27782DA5-9C9D-5347-9DF8-19D5057F33AE}" type="parTrans" cxnId="{933E05FB-40A1-F144-B9EE-10AFA085A44E}">
      <dgm:prSet/>
      <dgm:spPr/>
      <dgm:t>
        <a:bodyPr/>
        <a:lstStyle/>
        <a:p>
          <a:endParaRPr lang="en-US"/>
        </a:p>
      </dgm:t>
    </dgm:pt>
    <dgm:pt modelId="{F0BAED89-2DB9-2142-ACB8-B59A9CBF96E2}" type="sibTrans" cxnId="{933E05FB-40A1-F144-B9EE-10AFA085A44E}">
      <dgm:prSet/>
      <dgm:spPr/>
      <dgm:t>
        <a:bodyPr/>
        <a:lstStyle/>
        <a:p>
          <a:endParaRPr lang="en-US"/>
        </a:p>
      </dgm:t>
    </dgm:pt>
    <dgm:pt modelId="{FB018FBA-F687-9641-9545-436C27497FCD}">
      <dgm:prSet phldrT="[Text]"/>
      <dgm:spPr/>
      <dgm:t>
        <a:bodyPr/>
        <a:lstStyle/>
        <a:p>
          <a:r>
            <a:rPr lang="en-US" dirty="0" smtClean="0"/>
            <a:t>Handheld Game Console</a:t>
          </a:r>
          <a:endParaRPr lang="en-US" dirty="0"/>
        </a:p>
      </dgm:t>
    </dgm:pt>
    <dgm:pt modelId="{69D08944-B55A-864A-B766-CA9B3CBEF306}" type="parTrans" cxnId="{228A61B5-E654-4741-91AC-592BE9808376}">
      <dgm:prSet/>
      <dgm:spPr/>
      <dgm:t>
        <a:bodyPr/>
        <a:lstStyle/>
        <a:p>
          <a:endParaRPr lang="en-US"/>
        </a:p>
      </dgm:t>
    </dgm:pt>
    <dgm:pt modelId="{F63CA32C-BC93-EE4C-898B-16889F1D858C}" type="sibTrans" cxnId="{228A61B5-E654-4741-91AC-592BE9808376}">
      <dgm:prSet/>
      <dgm:spPr/>
      <dgm:t>
        <a:bodyPr/>
        <a:lstStyle/>
        <a:p>
          <a:endParaRPr lang="en-US"/>
        </a:p>
      </dgm:t>
    </dgm:pt>
    <dgm:pt modelId="{D6506173-454F-AA45-8104-A04AAAFC938A}">
      <dgm:prSet phldrT="[Text]"/>
      <dgm:spPr/>
      <dgm:t>
        <a:bodyPr/>
        <a:lstStyle/>
        <a:p>
          <a:r>
            <a:rPr lang="en-US" dirty="0" smtClean="0"/>
            <a:t>Video Game Console</a:t>
          </a:r>
          <a:endParaRPr lang="en-US" dirty="0"/>
        </a:p>
      </dgm:t>
    </dgm:pt>
    <dgm:pt modelId="{2C241FBF-00A9-7347-BD21-782B91FEED87}" type="parTrans" cxnId="{31F6593C-99AA-8C49-8F65-A111BD59F741}">
      <dgm:prSet/>
      <dgm:spPr/>
      <dgm:t>
        <a:bodyPr/>
        <a:lstStyle/>
        <a:p>
          <a:endParaRPr lang="en-US"/>
        </a:p>
      </dgm:t>
    </dgm:pt>
    <dgm:pt modelId="{5DC8F983-8E89-7142-889E-6BF5D425EC38}" type="sibTrans" cxnId="{31F6593C-99AA-8C49-8F65-A111BD59F741}">
      <dgm:prSet/>
      <dgm:spPr/>
      <dgm:t>
        <a:bodyPr/>
        <a:lstStyle/>
        <a:p>
          <a:endParaRPr lang="en-US"/>
        </a:p>
      </dgm:t>
    </dgm:pt>
    <dgm:pt modelId="{DBC7CB7B-7321-524D-B8CF-36638837DEA9}">
      <dgm:prSet phldrT="[Text]"/>
      <dgm:spPr/>
      <dgm:t>
        <a:bodyPr/>
        <a:lstStyle/>
        <a:p>
          <a:r>
            <a:rPr lang="en-US" dirty="0" smtClean="0"/>
            <a:t>Smartphones and Tablets</a:t>
          </a:r>
          <a:endParaRPr lang="en-US" dirty="0"/>
        </a:p>
      </dgm:t>
    </dgm:pt>
    <dgm:pt modelId="{104231AC-164A-5848-8B1E-5B580EC6D1C0}" type="parTrans" cxnId="{C6E3F331-4E20-274B-963F-4109637CD755}">
      <dgm:prSet/>
      <dgm:spPr/>
      <dgm:t>
        <a:bodyPr/>
        <a:lstStyle/>
        <a:p>
          <a:endParaRPr lang="en-US"/>
        </a:p>
      </dgm:t>
    </dgm:pt>
    <dgm:pt modelId="{E5AEE46D-7EB4-5C4D-BA47-0CCFB9874011}" type="sibTrans" cxnId="{C6E3F331-4E20-274B-963F-4109637CD755}">
      <dgm:prSet/>
      <dgm:spPr/>
      <dgm:t>
        <a:bodyPr/>
        <a:lstStyle/>
        <a:p>
          <a:endParaRPr lang="en-US"/>
        </a:p>
      </dgm:t>
    </dgm:pt>
    <dgm:pt modelId="{8B3B5215-0507-4741-909B-A2B9DB06313D}">
      <dgm:prSet phldrT="[Text]"/>
      <dgm:spPr/>
      <dgm:t>
        <a:bodyPr/>
        <a:lstStyle/>
        <a:p>
          <a:r>
            <a:rPr lang="en-US" dirty="0" smtClean="0"/>
            <a:t>Computer</a:t>
          </a:r>
          <a:endParaRPr lang="en-US" dirty="0"/>
        </a:p>
      </dgm:t>
    </dgm:pt>
    <dgm:pt modelId="{8D5BFD00-DD8A-8D45-8397-BADCA0D045C9}" type="parTrans" cxnId="{2C08C6F3-CF8B-B740-90CE-BFD11B0776CF}">
      <dgm:prSet/>
      <dgm:spPr/>
      <dgm:t>
        <a:bodyPr/>
        <a:lstStyle/>
        <a:p>
          <a:endParaRPr lang="en-US"/>
        </a:p>
      </dgm:t>
    </dgm:pt>
    <dgm:pt modelId="{AC6D3F63-630C-A24B-823C-73EF7729D2DE}" type="sibTrans" cxnId="{2C08C6F3-CF8B-B740-90CE-BFD11B0776CF}">
      <dgm:prSet/>
      <dgm:spPr/>
      <dgm:t>
        <a:bodyPr/>
        <a:lstStyle/>
        <a:p>
          <a:endParaRPr lang="en-US"/>
        </a:p>
      </dgm:t>
    </dgm:pt>
    <dgm:pt modelId="{873F57F8-981B-2844-BDC8-63C768FB7265}">
      <dgm:prSet phldrT="[Text]"/>
      <dgm:spPr/>
      <dgm:t>
        <a:bodyPr/>
        <a:lstStyle/>
        <a:p>
          <a:r>
            <a:rPr lang="en-US" dirty="0" smtClean="0"/>
            <a:t>Arcade Games</a:t>
          </a:r>
          <a:endParaRPr lang="en-US" dirty="0"/>
        </a:p>
      </dgm:t>
    </dgm:pt>
    <dgm:pt modelId="{448C7E17-CEE0-F044-8367-208B465F0416}" type="parTrans" cxnId="{3300C933-F80B-0547-87A6-2010680E0F5C}">
      <dgm:prSet/>
      <dgm:spPr/>
      <dgm:t>
        <a:bodyPr/>
        <a:lstStyle/>
        <a:p>
          <a:endParaRPr lang="en-US"/>
        </a:p>
      </dgm:t>
    </dgm:pt>
    <dgm:pt modelId="{69784C9A-DC6A-0D4C-8651-54D2557F4ECB}" type="sibTrans" cxnId="{3300C933-F80B-0547-87A6-2010680E0F5C}">
      <dgm:prSet/>
      <dgm:spPr/>
      <dgm:t>
        <a:bodyPr/>
        <a:lstStyle/>
        <a:p>
          <a:endParaRPr lang="en-US"/>
        </a:p>
      </dgm:t>
    </dgm:pt>
    <dgm:pt modelId="{B25029A4-28F4-614D-9547-17E67060DEC5}" type="pres">
      <dgm:prSet presAssocID="{81387CF0-3027-EC4D-852E-C704721E11B3}" presName="cycle" presStyleCnt="0">
        <dgm:presLayoutVars>
          <dgm:chMax val="1"/>
          <dgm:dir/>
          <dgm:animLvl val="ctr"/>
          <dgm:resizeHandles val="exact"/>
        </dgm:presLayoutVars>
      </dgm:prSet>
      <dgm:spPr/>
      <dgm:t>
        <a:bodyPr/>
        <a:lstStyle/>
        <a:p>
          <a:endParaRPr lang="en-US"/>
        </a:p>
      </dgm:t>
    </dgm:pt>
    <dgm:pt modelId="{225B1F24-E51C-5845-B2F7-17C519B3F148}" type="pres">
      <dgm:prSet presAssocID="{0A0CF74B-D85F-1B48-99C5-9E0EFBB04C9E}" presName="centerShape" presStyleLbl="node0" presStyleIdx="0" presStyleCnt="1"/>
      <dgm:spPr/>
      <dgm:t>
        <a:bodyPr/>
        <a:lstStyle/>
        <a:p>
          <a:endParaRPr lang="en-US"/>
        </a:p>
      </dgm:t>
    </dgm:pt>
    <dgm:pt modelId="{4DC84169-38BE-6A42-96A0-3D6A96E2C9E5}" type="pres">
      <dgm:prSet presAssocID="{69D08944-B55A-864A-B766-CA9B3CBEF306}" presName="Name9" presStyleLbl="parChTrans1D2" presStyleIdx="0" presStyleCnt="5"/>
      <dgm:spPr/>
      <dgm:t>
        <a:bodyPr/>
        <a:lstStyle/>
        <a:p>
          <a:endParaRPr lang="en-US"/>
        </a:p>
      </dgm:t>
    </dgm:pt>
    <dgm:pt modelId="{99FDA729-D1A2-F646-ABA6-83E40007F52D}" type="pres">
      <dgm:prSet presAssocID="{69D08944-B55A-864A-B766-CA9B3CBEF306}" presName="connTx" presStyleLbl="parChTrans1D2" presStyleIdx="0" presStyleCnt="5"/>
      <dgm:spPr/>
      <dgm:t>
        <a:bodyPr/>
        <a:lstStyle/>
        <a:p>
          <a:endParaRPr lang="en-US"/>
        </a:p>
      </dgm:t>
    </dgm:pt>
    <dgm:pt modelId="{CC279BB0-2BA3-B549-BE51-92CE1FD9EC68}" type="pres">
      <dgm:prSet presAssocID="{FB018FBA-F687-9641-9545-436C27497FCD}" presName="node" presStyleLbl="node1" presStyleIdx="0" presStyleCnt="5">
        <dgm:presLayoutVars>
          <dgm:bulletEnabled val="1"/>
        </dgm:presLayoutVars>
      </dgm:prSet>
      <dgm:spPr/>
      <dgm:t>
        <a:bodyPr/>
        <a:lstStyle/>
        <a:p>
          <a:endParaRPr lang="en-US"/>
        </a:p>
      </dgm:t>
    </dgm:pt>
    <dgm:pt modelId="{146D7F86-2E2C-564D-BEA2-2BCEA2D537A4}" type="pres">
      <dgm:prSet presAssocID="{2C241FBF-00A9-7347-BD21-782B91FEED87}" presName="Name9" presStyleLbl="parChTrans1D2" presStyleIdx="1" presStyleCnt="5"/>
      <dgm:spPr/>
      <dgm:t>
        <a:bodyPr/>
        <a:lstStyle/>
        <a:p>
          <a:endParaRPr lang="en-US"/>
        </a:p>
      </dgm:t>
    </dgm:pt>
    <dgm:pt modelId="{2A54D9AD-252C-3846-9A5A-AD2B35781EA4}" type="pres">
      <dgm:prSet presAssocID="{2C241FBF-00A9-7347-BD21-782B91FEED87}" presName="connTx" presStyleLbl="parChTrans1D2" presStyleIdx="1" presStyleCnt="5"/>
      <dgm:spPr/>
      <dgm:t>
        <a:bodyPr/>
        <a:lstStyle/>
        <a:p>
          <a:endParaRPr lang="en-US"/>
        </a:p>
      </dgm:t>
    </dgm:pt>
    <dgm:pt modelId="{C0A25EA3-0721-FF43-954A-5739BD7B3F0A}" type="pres">
      <dgm:prSet presAssocID="{D6506173-454F-AA45-8104-A04AAAFC938A}" presName="node" presStyleLbl="node1" presStyleIdx="1" presStyleCnt="5">
        <dgm:presLayoutVars>
          <dgm:bulletEnabled val="1"/>
        </dgm:presLayoutVars>
      </dgm:prSet>
      <dgm:spPr/>
      <dgm:t>
        <a:bodyPr/>
        <a:lstStyle/>
        <a:p>
          <a:endParaRPr lang="en-US"/>
        </a:p>
      </dgm:t>
    </dgm:pt>
    <dgm:pt modelId="{46EAAA79-6A60-4F4B-881A-329290523A2C}" type="pres">
      <dgm:prSet presAssocID="{104231AC-164A-5848-8B1E-5B580EC6D1C0}" presName="Name9" presStyleLbl="parChTrans1D2" presStyleIdx="2" presStyleCnt="5"/>
      <dgm:spPr/>
      <dgm:t>
        <a:bodyPr/>
        <a:lstStyle/>
        <a:p>
          <a:endParaRPr lang="en-US"/>
        </a:p>
      </dgm:t>
    </dgm:pt>
    <dgm:pt modelId="{E5F305EA-27B0-C84C-97A6-EEB21D8153FE}" type="pres">
      <dgm:prSet presAssocID="{104231AC-164A-5848-8B1E-5B580EC6D1C0}" presName="connTx" presStyleLbl="parChTrans1D2" presStyleIdx="2" presStyleCnt="5"/>
      <dgm:spPr/>
      <dgm:t>
        <a:bodyPr/>
        <a:lstStyle/>
        <a:p>
          <a:endParaRPr lang="en-US"/>
        </a:p>
      </dgm:t>
    </dgm:pt>
    <dgm:pt modelId="{BA57A2DF-3156-6C4F-BD9B-0FF62F86C79C}" type="pres">
      <dgm:prSet presAssocID="{DBC7CB7B-7321-524D-B8CF-36638837DEA9}" presName="node" presStyleLbl="node1" presStyleIdx="2" presStyleCnt="5">
        <dgm:presLayoutVars>
          <dgm:bulletEnabled val="1"/>
        </dgm:presLayoutVars>
      </dgm:prSet>
      <dgm:spPr/>
      <dgm:t>
        <a:bodyPr/>
        <a:lstStyle/>
        <a:p>
          <a:endParaRPr lang="en-US"/>
        </a:p>
      </dgm:t>
    </dgm:pt>
    <dgm:pt modelId="{1F7E7A76-3A68-694E-A89E-6AB8949C2DC4}" type="pres">
      <dgm:prSet presAssocID="{8D5BFD00-DD8A-8D45-8397-BADCA0D045C9}" presName="Name9" presStyleLbl="parChTrans1D2" presStyleIdx="3" presStyleCnt="5"/>
      <dgm:spPr/>
      <dgm:t>
        <a:bodyPr/>
        <a:lstStyle/>
        <a:p>
          <a:endParaRPr lang="en-US"/>
        </a:p>
      </dgm:t>
    </dgm:pt>
    <dgm:pt modelId="{03AC8395-80CC-6E4D-97AF-9022C2ACF050}" type="pres">
      <dgm:prSet presAssocID="{8D5BFD00-DD8A-8D45-8397-BADCA0D045C9}" presName="connTx" presStyleLbl="parChTrans1D2" presStyleIdx="3" presStyleCnt="5"/>
      <dgm:spPr/>
      <dgm:t>
        <a:bodyPr/>
        <a:lstStyle/>
        <a:p>
          <a:endParaRPr lang="en-US"/>
        </a:p>
      </dgm:t>
    </dgm:pt>
    <dgm:pt modelId="{4B6219A6-930A-E647-896A-1AA2069C9E8E}" type="pres">
      <dgm:prSet presAssocID="{8B3B5215-0507-4741-909B-A2B9DB06313D}" presName="node" presStyleLbl="node1" presStyleIdx="3" presStyleCnt="5">
        <dgm:presLayoutVars>
          <dgm:bulletEnabled val="1"/>
        </dgm:presLayoutVars>
      </dgm:prSet>
      <dgm:spPr/>
      <dgm:t>
        <a:bodyPr/>
        <a:lstStyle/>
        <a:p>
          <a:endParaRPr lang="en-US"/>
        </a:p>
      </dgm:t>
    </dgm:pt>
    <dgm:pt modelId="{D752892B-D6D5-8546-9BAE-DDCEE8A33F73}" type="pres">
      <dgm:prSet presAssocID="{448C7E17-CEE0-F044-8367-208B465F0416}" presName="Name9" presStyleLbl="parChTrans1D2" presStyleIdx="4" presStyleCnt="5"/>
      <dgm:spPr/>
      <dgm:t>
        <a:bodyPr/>
        <a:lstStyle/>
        <a:p>
          <a:endParaRPr lang="en-US"/>
        </a:p>
      </dgm:t>
    </dgm:pt>
    <dgm:pt modelId="{54972587-37AD-DD45-802E-E92B7FAC2722}" type="pres">
      <dgm:prSet presAssocID="{448C7E17-CEE0-F044-8367-208B465F0416}" presName="connTx" presStyleLbl="parChTrans1D2" presStyleIdx="4" presStyleCnt="5"/>
      <dgm:spPr/>
      <dgm:t>
        <a:bodyPr/>
        <a:lstStyle/>
        <a:p>
          <a:endParaRPr lang="en-US"/>
        </a:p>
      </dgm:t>
    </dgm:pt>
    <dgm:pt modelId="{6BBD7817-7A0A-3343-A3F4-E8C29E72419B}" type="pres">
      <dgm:prSet presAssocID="{873F57F8-981B-2844-BDC8-63C768FB7265}" presName="node" presStyleLbl="node1" presStyleIdx="4" presStyleCnt="5">
        <dgm:presLayoutVars>
          <dgm:bulletEnabled val="1"/>
        </dgm:presLayoutVars>
      </dgm:prSet>
      <dgm:spPr/>
      <dgm:t>
        <a:bodyPr/>
        <a:lstStyle/>
        <a:p>
          <a:endParaRPr lang="en-US"/>
        </a:p>
      </dgm:t>
    </dgm:pt>
  </dgm:ptLst>
  <dgm:cxnLst>
    <dgm:cxn modelId="{2AAFA203-CC49-FB46-A0A1-C64B1AFF8291}" type="presOf" srcId="{104231AC-164A-5848-8B1E-5B580EC6D1C0}" destId="{46EAAA79-6A60-4F4B-881A-329290523A2C}" srcOrd="0" destOrd="0" presId="urn:microsoft.com/office/officeart/2005/8/layout/radial1"/>
    <dgm:cxn modelId="{2C08C6F3-CF8B-B740-90CE-BFD11B0776CF}" srcId="{0A0CF74B-D85F-1B48-99C5-9E0EFBB04C9E}" destId="{8B3B5215-0507-4741-909B-A2B9DB06313D}" srcOrd="3" destOrd="0" parTransId="{8D5BFD00-DD8A-8D45-8397-BADCA0D045C9}" sibTransId="{AC6D3F63-630C-A24B-823C-73EF7729D2DE}"/>
    <dgm:cxn modelId="{1610742B-C682-9146-B5DC-C9B9C5D8A260}" type="presOf" srcId="{448C7E17-CEE0-F044-8367-208B465F0416}" destId="{D752892B-D6D5-8546-9BAE-DDCEE8A33F73}" srcOrd="0" destOrd="0" presId="urn:microsoft.com/office/officeart/2005/8/layout/radial1"/>
    <dgm:cxn modelId="{31F6593C-99AA-8C49-8F65-A111BD59F741}" srcId="{0A0CF74B-D85F-1B48-99C5-9E0EFBB04C9E}" destId="{D6506173-454F-AA45-8104-A04AAAFC938A}" srcOrd="1" destOrd="0" parTransId="{2C241FBF-00A9-7347-BD21-782B91FEED87}" sibTransId="{5DC8F983-8E89-7142-889E-6BF5D425EC38}"/>
    <dgm:cxn modelId="{933E05FB-40A1-F144-B9EE-10AFA085A44E}" srcId="{81387CF0-3027-EC4D-852E-C704721E11B3}" destId="{0A0CF74B-D85F-1B48-99C5-9E0EFBB04C9E}" srcOrd="0" destOrd="0" parTransId="{27782DA5-9C9D-5347-9DF8-19D5057F33AE}" sibTransId="{F0BAED89-2DB9-2142-ACB8-B59A9CBF96E2}"/>
    <dgm:cxn modelId="{C56D13C0-657F-DB4A-80F2-6E760A36D184}" type="presOf" srcId="{2C241FBF-00A9-7347-BD21-782B91FEED87}" destId="{146D7F86-2E2C-564D-BEA2-2BCEA2D537A4}" srcOrd="0" destOrd="0" presId="urn:microsoft.com/office/officeart/2005/8/layout/radial1"/>
    <dgm:cxn modelId="{B071A3FD-A089-D544-B1AC-2F26C8B193CE}" type="presOf" srcId="{8D5BFD00-DD8A-8D45-8397-BADCA0D045C9}" destId="{03AC8395-80CC-6E4D-97AF-9022C2ACF050}" srcOrd="1" destOrd="0" presId="urn:microsoft.com/office/officeart/2005/8/layout/radial1"/>
    <dgm:cxn modelId="{0347649F-5E6A-6642-90E0-1DFAD0819B4B}" type="presOf" srcId="{D6506173-454F-AA45-8104-A04AAAFC938A}" destId="{C0A25EA3-0721-FF43-954A-5739BD7B3F0A}" srcOrd="0" destOrd="0" presId="urn:microsoft.com/office/officeart/2005/8/layout/radial1"/>
    <dgm:cxn modelId="{C6E3F331-4E20-274B-963F-4109637CD755}" srcId="{0A0CF74B-D85F-1B48-99C5-9E0EFBB04C9E}" destId="{DBC7CB7B-7321-524D-B8CF-36638837DEA9}" srcOrd="2" destOrd="0" parTransId="{104231AC-164A-5848-8B1E-5B580EC6D1C0}" sibTransId="{E5AEE46D-7EB4-5C4D-BA47-0CCFB9874011}"/>
    <dgm:cxn modelId="{50A62F77-C311-3942-95A7-0074A6E584DC}" type="presOf" srcId="{81387CF0-3027-EC4D-852E-C704721E11B3}" destId="{B25029A4-28F4-614D-9547-17E67060DEC5}" srcOrd="0" destOrd="0" presId="urn:microsoft.com/office/officeart/2005/8/layout/radial1"/>
    <dgm:cxn modelId="{5D55146B-A496-DC4F-B5BD-FBFC9EEC9BB5}" type="presOf" srcId="{8B3B5215-0507-4741-909B-A2B9DB06313D}" destId="{4B6219A6-930A-E647-896A-1AA2069C9E8E}" srcOrd="0" destOrd="0" presId="urn:microsoft.com/office/officeart/2005/8/layout/radial1"/>
    <dgm:cxn modelId="{C28991E3-CB05-A848-B11F-2C3C86F73669}" type="presOf" srcId="{69D08944-B55A-864A-B766-CA9B3CBEF306}" destId="{99FDA729-D1A2-F646-ABA6-83E40007F52D}" srcOrd="1" destOrd="0" presId="urn:microsoft.com/office/officeart/2005/8/layout/radial1"/>
    <dgm:cxn modelId="{228A61B5-E654-4741-91AC-592BE9808376}" srcId="{0A0CF74B-D85F-1B48-99C5-9E0EFBB04C9E}" destId="{FB018FBA-F687-9641-9545-436C27497FCD}" srcOrd="0" destOrd="0" parTransId="{69D08944-B55A-864A-B766-CA9B3CBEF306}" sibTransId="{F63CA32C-BC93-EE4C-898B-16889F1D858C}"/>
    <dgm:cxn modelId="{F41B3C56-29DB-9B49-B98B-95B45AE94BF8}" type="presOf" srcId="{104231AC-164A-5848-8B1E-5B580EC6D1C0}" destId="{E5F305EA-27B0-C84C-97A6-EEB21D8153FE}" srcOrd="1" destOrd="0" presId="urn:microsoft.com/office/officeart/2005/8/layout/radial1"/>
    <dgm:cxn modelId="{3300C933-F80B-0547-87A6-2010680E0F5C}" srcId="{0A0CF74B-D85F-1B48-99C5-9E0EFBB04C9E}" destId="{873F57F8-981B-2844-BDC8-63C768FB7265}" srcOrd="4" destOrd="0" parTransId="{448C7E17-CEE0-F044-8367-208B465F0416}" sibTransId="{69784C9A-DC6A-0D4C-8651-54D2557F4ECB}"/>
    <dgm:cxn modelId="{8D270CF3-AB54-6B4D-A0FE-14FA1F5A8C60}" type="presOf" srcId="{8D5BFD00-DD8A-8D45-8397-BADCA0D045C9}" destId="{1F7E7A76-3A68-694E-A89E-6AB8949C2DC4}" srcOrd="0" destOrd="0" presId="urn:microsoft.com/office/officeart/2005/8/layout/radial1"/>
    <dgm:cxn modelId="{E8261B92-0678-E048-88EF-48D1C5D22038}" type="presOf" srcId="{FB018FBA-F687-9641-9545-436C27497FCD}" destId="{CC279BB0-2BA3-B549-BE51-92CE1FD9EC68}" srcOrd="0" destOrd="0" presId="urn:microsoft.com/office/officeart/2005/8/layout/radial1"/>
    <dgm:cxn modelId="{AB446040-8713-4C4B-A84C-CB3E856165EF}" type="presOf" srcId="{448C7E17-CEE0-F044-8367-208B465F0416}" destId="{54972587-37AD-DD45-802E-E92B7FAC2722}" srcOrd="1" destOrd="0" presId="urn:microsoft.com/office/officeart/2005/8/layout/radial1"/>
    <dgm:cxn modelId="{C8B1F3F0-BAF3-A244-817A-CA7F108C4E56}" type="presOf" srcId="{0A0CF74B-D85F-1B48-99C5-9E0EFBB04C9E}" destId="{225B1F24-E51C-5845-B2F7-17C519B3F148}" srcOrd="0" destOrd="0" presId="urn:microsoft.com/office/officeart/2005/8/layout/radial1"/>
    <dgm:cxn modelId="{45617A04-65B1-5F4C-8A97-DCB6DE14B064}" type="presOf" srcId="{69D08944-B55A-864A-B766-CA9B3CBEF306}" destId="{4DC84169-38BE-6A42-96A0-3D6A96E2C9E5}" srcOrd="0" destOrd="0" presId="urn:microsoft.com/office/officeart/2005/8/layout/radial1"/>
    <dgm:cxn modelId="{316A249B-AB50-F140-9940-F38966206E4B}" type="presOf" srcId="{873F57F8-981B-2844-BDC8-63C768FB7265}" destId="{6BBD7817-7A0A-3343-A3F4-E8C29E72419B}" srcOrd="0" destOrd="0" presId="urn:microsoft.com/office/officeart/2005/8/layout/radial1"/>
    <dgm:cxn modelId="{38C50185-F7E1-DA45-B15F-58631B74C8AD}" type="presOf" srcId="{2C241FBF-00A9-7347-BD21-782B91FEED87}" destId="{2A54D9AD-252C-3846-9A5A-AD2B35781EA4}" srcOrd="1" destOrd="0" presId="urn:microsoft.com/office/officeart/2005/8/layout/radial1"/>
    <dgm:cxn modelId="{4777860E-A3F5-7A44-BC4E-C68011D1EFC7}" type="presOf" srcId="{DBC7CB7B-7321-524D-B8CF-36638837DEA9}" destId="{BA57A2DF-3156-6C4F-BD9B-0FF62F86C79C}" srcOrd="0" destOrd="0" presId="urn:microsoft.com/office/officeart/2005/8/layout/radial1"/>
    <dgm:cxn modelId="{4EA8AC7C-EA58-A74F-9D25-70617B404FAB}" type="presParOf" srcId="{B25029A4-28F4-614D-9547-17E67060DEC5}" destId="{225B1F24-E51C-5845-B2F7-17C519B3F148}" srcOrd="0" destOrd="0" presId="urn:microsoft.com/office/officeart/2005/8/layout/radial1"/>
    <dgm:cxn modelId="{9E3A2FCF-33B3-4B46-88D1-565ED8BDF3AC}" type="presParOf" srcId="{B25029A4-28F4-614D-9547-17E67060DEC5}" destId="{4DC84169-38BE-6A42-96A0-3D6A96E2C9E5}" srcOrd="1" destOrd="0" presId="urn:microsoft.com/office/officeart/2005/8/layout/radial1"/>
    <dgm:cxn modelId="{1DB6A3B0-37A1-9A46-A32C-0FAE575A5DA3}" type="presParOf" srcId="{4DC84169-38BE-6A42-96A0-3D6A96E2C9E5}" destId="{99FDA729-D1A2-F646-ABA6-83E40007F52D}" srcOrd="0" destOrd="0" presId="urn:microsoft.com/office/officeart/2005/8/layout/radial1"/>
    <dgm:cxn modelId="{72DF6E2D-DA83-6845-8119-20C2CF547B76}" type="presParOf" srcId="{B25029A4-28F4-614D-9547-17E67060DEC5}" destId="{CC279BB0-2BA3-B549-BE51-92CE1FD9EC68}" srcOrd="2" destOrd="0" presId="urn:microsoft.com/office/officeart/2005/8/layout/radial1"/>
    <dgm:cxn modelId="{8739F73D-302B-4846-88A7-65BE41F8A05C}" type="presParOf" srcId="{B25029A4-28F4-614D-9547-17E67060DEC5}" destId="{146D7F86-2E2C-564D-BEA2-2BCEA2D537A4}" srcOrd="3" destOrd="0" presId="urn:microsoft.com/office/officeart/2005/8/layout/radial1"/>
    <dgm:cxn modelId="{B67CF64B-38F6-9640-9FAE-0687BB572565}" type="presParOf" srcId="{146D7F86-2E2C-564D-BEA2-2BCEA2D537A4}" destId="{2A54D9AD-252C-3846-9A5A-AD2B35781EA4}" srcOrd="0" destOrd="0" presId="urn:microsoft.com/office/officeart/2005/8/layout/radial1"/>
    <dgm:cxn modelId="{33106FA0-08D1-FF42-B28C-9F501EA11F4A}" type="presParOf" srcId="{B25029A4-28F4-614D-9547-17E67060DEC5}" destId="{C0A25EA3-0721-FF43-954A-5739BD7B3F0A}" srcOrd="4" destOrd="0" presId="urn:microsoft.com/office/officeart/2005/8/layout/radial1"/>
    <dgm:cxn modelId="{51260B7E-53BD-374F-96E5-58741763EB32}" type="presParOf" srcId="{B25029A4-28F4-614D-9547-17E67060DEC5}" destId="{46EAAA79-6A60-4F4B-881A-329290523A2C}" srcOrd="5" destOrd="0" presId="urn:microsoft.com/office/officeart/2005/8/layout/radial1"/>
    <dgm:cxn modelId="{9176C5C5-F374-D747-A01B-E10278B1F7D6}" type="presParOf" srcId="{46EAAA79-6A60-4F4B-881A-329290523A2C}" destId="{E5F305EA-27B0-C84C-97A6-EEB21D8153FE}" srcOrd="0" destOrd="0" presId="urn:microsoft.com/office/officeart/2005/8/layout/radial1"/>
    <dgm:cxn modelId="{2AE5B1D2-775B-C944-8B14-B255E37CF8E2}" type="presParOf" srcId="{B25029A4-28F4-614D-9547-17E67060DEC5}" destId="{BA57A2DF-3156-6C4F-BD9B-0FF62F86C79C}" srcOrd="6" destOrd="0" presId="urn:microsoft.com/office/officeart/2005/8/layout/radial1"/>
    <dgm:cxn modelId="{753792F1-E9ED-5043-B8B9-FEEF82A12C6F}" type="presParOf" srcId="{B25029A4-28F4-614D-9547-17E67060DEC5}" destId="{1F7E7A76-3A68-694E-A89E-6AB8949C2DC4}" srcOrd="7" destOrd="0" presId="urn:microsoft.com/office/officeart/2005/8/layout/radial1"/>
    <dgm:cxn modelId="{F3063360-4D40-7346-8201-2A7E7D5FDF09}" type="presParOf" srcId="{1F7E7A76-3A68-694E-A89E-6AB8949C2DC4}" destId="{03AC8395-80CC-6E4D-97AF-9022C2ACF050}" srcOrd="0" destOrd="0" presId="urn:microsoft.com/office/officeart/2005/8/layout/radial1"/>
    <dgm:cxn modelId="{BCB2ACC4-E64C-9F4A-9777-D9E4C11B1F9C}" type="presParOf" srcId="{B25029A4-28F4-614D-9547-17E67060DEC5}" destId="{4B6219A6-930A-E647-896A-1AA2069C9E8E}" srcOrd="8" destOrd="0" presId="urn:microsoft.com/office/officeart/2005/8/layout/radial1"/>
    <dgm:cxn modelId="{B5C5A53B-6077-4B4E-AA54-70F9EBAD9DFD}" type="presParOf" srcId="{B25029A4-28F4-614D-9547-17E67060DEC5}" destId="{D752892B-D6D5-8546-9BAE-DDCEE8A33F73}" srcOrd="9" destOrd="0" presId="urn:microsoft.com/office/officeart/2005/8/layout/radial1"/>
    <dgm:cxn modelId="{E0D573CF-3EC9-384E-A2CE-D3B9DA03743A}" type="presParOf" srcId="{D752892B-D6D5-8546-9BAE-DDCEE8A33F73}" destId="{54972587-37AD-DD45-802E-E92B7FAC2722}" srcOrd="0" destOrd="0" presId="urn:microsoft.com/office/officeart/2005/8/layout/radial1"/>
    <dgm:cxn modelId="{6CDB6885-373A-4A4D-8C38-C84568D70C76}" type="presParOf" srcId="{B25029A4-28F4-614D-9547-17E67060DEC5}" destId="{6BBD7817-7A0A-3343-A3F4-E8C29E72419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65124D-EBAD-194C-8080-3C4A0B6821B7}"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5CEF5817-ED55-9D4B-BA5B-D2A3745914F0}">
      <dgm:prSet phldrT="[Text]"/>
      <dgm:spPr/>
      <dgm:t>
        <a:bodyPr/>
        <a:lstStyle/>
        <a:p>
          <a:r>
            <a:rPr lang="en-US" dirty="0" smtClean="0"/>
            <a:t>Social Networking Map</a:t>
          </a:r>
          <a:endParaRPr lang="en-US" dirty="0"/>
        </a:p>
      </dgm:t>
    </dgm:pt>
    <dgm:pt modelId="{1C423A51-5F0C-4F48-8804-C657B5EA644F}" type="parTrans" cxnId="{EB242E06-E99F-E347-B155-8E6CA10FD1C7}">
      <dgm:prSet/>
      <dgm:spPr/>
      <dgm:t>
        <a:bodyPr/>
        <a:lstStyle/>
        <a:p>
          <a:endParaRPr lang="en-US"/>
        </a:p>
      </dgm:t>
    </dgm:pt>
    <dgm:pt modelId="{E2C5A387-6E3E-B04F-B767-764C141C2777}" type="sibTrans" cxnId="{EB242E06-E99F-E347-B155-8E6CA10FD1C7}">
      <dgm:prSet/>
      <dgm:spPr/>
      <dgm:t>
        <a:bodyPr/>
        <a:lstStyle/>
        <a:p>
          <a:endParaRPr lang="en-US"/>
        </a:p>
      </dgm:t>
    </dgm:pt>
    <dgm:pt modelId="{5D4A8191-9C78-5C4C-A6F8-9F645386A9FF}">
      <dgm:prSet phldrT="[Text]"/>
      <dgm:spPr/>
      <dgm:t>
        <a:bodyPr/>
        <a:lstStyle/>
        <a:p>
          <a:r>
            <a:rPr lang="en-US" dirty="0" smtClean="0"/>
            <a:t>Network &amp; Collaboration</a:t>
          </a:r>
          <a:endParaRPr lang="en-US" dirty="0"/>
        </a:p>
      </dgm:t>
    </dgm:pt>
    <dgm:pt modelId="{A381EC4C-DFA8-F948-A6F2-1004163C562B}" type="parTrans" cxnId="{D20DAAB9-7C88-4348-9401-101D9AA0EA62}">
      <dgm:prSet/>
      <dgm:spPr/>
      <dgm:t>
        <a:bodyPr/>
        <a:lstStyle/>
        <a:p>
          <a:endParaRPr lang="en-US"/>
        </a:p>
      </dgm:t>
    </dgm:pt>
    <dgm:pt modelId="{CC5EF875-7E12-0F4D-9123-C38F9BB96501}" type="sibTrans" cxnId="{D20DAAB9-7C88-4348-9401-101D9AA0EA62}">
      <dgm:prSet/>
      <dgm:spPr/>
      <dgm:t>
        <a:bodyPr/>
        <a:lstStyle/>
        <a:p>
          <a:endParaRPr lang="en-US"/>
        </a:p>
      </dgm:t>
    </dgm:pt>
    <dgm:pt modelId="{9F7E0D0C-F2F6-A64C-B20F-7A6F7338C643}">
      <dgm:prSet phldrT="[Text]"/>
      <dgm:spPr/>
      <dgm:t>
        <a:bodyPr/>
        <a:lstStyle/>
        <a:p>
          <a:r>
            <a:rPr lang="en-US" dirty="0" smtClean="0"/>
            <a:t>Q &amp; A</a:t>
          </a:r>
          <a:endParaRPr lang="en-US" dirty="0"/>
        </a:p>
      </dgm:t>
    </dgm:pt>
    <dgm:pt modelId="{021523D5-F153-F14F-9548-4F7D84741897}" type="parTrans" cxnId="{F444AA6E-A785-7D4C-A678-C9997986C3B9}">
      <dgm:prSet/>
      <dgm:spPr/>
      <dgm:t>
        <a:bodyPr/>
        <a:lstStyle/>
        <a:p>
          <a:endParaRPr lang="en-US"/>
        </a:p>
      </dgm:t>
    </dgm:pt>
    <dgm:pt modelId="{2F15FD3A-7F9D-A34E-BCC1-29CC7CB4CE29}" type="sibTrans" cxnId="{F444AA6E-A785-7D4C-A678-C9997986C3B9}">
      <dgm:prSet/>
      <dgm:spPr/>
      <dgm:t>
        <a:bodyPr/>
        <a:lstStyle/>
        <a:p>
          <a:endParaRPr lang="en-US"/>
        </a:p>
      </dgm:t>
    </dgm:pt>
    <dgm:pt modelId="{270A014C-F155-9948-B5C2-0E67BF53F9F3}">
      <dgm:prSet phldrT="[Text]"/>
      <dgm:spPr/>
      <dgm:t>
        <a:bodyPr/>
        <a:lstStyle/>
        <a:p>
          <a:r>
            <a:rPr lang="en-US" dirty="0" smtClean="0"/>
            <a:t>Blogging &amp; </a:t>
          </a:r>
          <a:r>
            <a:rPr lang="en-US" dirty="0" err="1" smtClean="0"/>
            <a:t>Microblogging</a:t>
          </a:r>
          <a:endParaRPr lang="en-US" dirty="0"/>
        </a:p>
      </dgm:t>
    </dgm:pt>
    <dgm:pt modelId="{55874C93-97DC-1D4B-B18E-FE56959E922A}" type="parTrans" cxnId="{190BF169-1388-F644-9109-0F4825BDD57C}">
      <dgm:prSet/>
      <dgm:spPr/>
      <dgm:t>
        <a:bodyPr/>
        <a:lstStyle/>
        <a:p>
          <a:endParaRPr lang="en-US"/>
        </a:p>
      </dgm:t>
    </dgm:pt>
    <dgm:pt modelId="{DF91C739-F010-C744-A5AC-B1B703E86382}" type="sibTrans" cxnId="{190BF169-1388-F644-9109-0F4825BDD57C}">
      <dgm:prSet/>
      <dgm:spPr/>
      <dgm:t>
        <a:bodyPr/>
        <a:lstStyle/>
        <a:p>
          <a:endParaRPr lang="en-US"/>
        </a:p>
      </dgm:t>
    </dgm:pt>
    <dgm:pt modelId="{DF6E0F93-A659-E744-B114-CF7168EDF44E}">
      <dgm:prSet phldrT="[Text]"/>
      <dgm:spPr/>
      <dgm:t>
        <a:bodyPr/>
        <a:lstStyle/>
        <a:p>
          <a:r>
            <a:rPr lang="en-US" dirty="0" smtClean="0"/>
            <a:t>Image Sharing</a:t>
          </a:r>
          <a:endParaRPr lang="en-US" dirty="0"/>
        </a:p>
      </dgm:t>
    </dgm:pt>
    <dgm:pt modelId="{E7DFA3AA-160A-254B-88EA-058D8E96D83F}" type="parTrans" cxnId="{16AA3BD9-3614-FA45-A607-AF3BAE3CA3E0}">
      <dgm:prSet/>
      <dgm:spPr/>
      <dgm:t>
        <a:bodyPr/>
        <a:lstStyle/>
        <a:p>
          <a:endParaRPr lang="en-US"/>
        </a:p>
      </dgm:t>
    </dgm:pt>
    <dgm:pt modelId="{9D1A18AB-54A4-F64E-B9FC-74E7386B2062}" type="sibTrans" cxnId="{16AA3BD9-3614-FA45-A607-AF3BAE3CA3E0}">
      <dgm:prSet/>
      <dgm:spPr/>
      <dgm:t>
        <a:bodyPr/>
        <a:lstStyle/>
        <a:p>
          <a:endParaRPr lang="en-US"/>
        </a:p>
      </dgm:t>
    </dgm:pt>
    <dgm:pt modelId="{A355FAE2-C411-A249-95D6-745B8EFB7078}">
      <dgm:prSet phldrT="[Text]"/>
      <dgm:spPr/>
      <dgm:t>
        <a:bodyPr/>
        <a:lstStyle/>
        <a:p>
          <a:r>
            <a:rPr lang="en-US" dirty="0" smtClean="0"/>
            <a:t>Video Sharing</a:t>
          </a:r>
          <a:endParaRPr lang="en-US" dirty="0"/>
        </a:p>
      </dgm:t>
    </dgm:pt>
    <dgm:pt modelId="{CE2F3271-A3A3-6448-B0E2-32B6A251A3EB}" type="parTrans" cxnId="{BB79950B-1C58-724A-88A4-DD3FEB13A838}">
      <dgm:prSet/>
      <dgm:spPr/>
      <dgm:t>
        <a:bodyPr/>
        <a:lstStyle/>
        <a:p>
          <a:endParaRPr lang="en-US"/>
        </a:p>
      </dgm:t>
    </dgm:pt>
    <dgm:pt modelId="{A054C4AA-3060-874F-90C2-6F4562DFB45D}" type="sibTrans" cxnId="{BB79950B-1C58-724A-88A4-DD3FEB13A838}">
      <dgm:prSet/>
      <dgm:spPr/>
      <dgm:t>
        <a:bodyPr/>
        <a:lstStyle/>
        <a:p>
          <a:endParaRPr lang="en-US"/>
        </a:p>
      </dgm:t>
    </dgm:pt>
    <dgm:pt modelId="{8EABA37C-B949-DF4D-AFB4-5862DACF7CE3}">
      <dgm:prSet phldrT="[Text]"/>
      <dgm:spPr/>
      <dgm:t>
        <a:bodyPr/>
        <a:lstStyle/>
        <a:p>
          <a:r>
            <a:rPr lang="en-US" dirty="0" smtClean="0"/>
            <a:t>Video Chat</a:t>
          </a:r>
          <a:endParaRPr lang="en-US" dirty="0"/>
        </a:p>
      </dgm:t>
    </dgm:pt>
    <dgm:pt modelId="{5F41B0DA-B0BA-8841-8195-428AB85CA2CC}" type="parTrans" cxnId="{22929DED-04A5-FC44-94FE-0ADB8676070E}">
      <dgm:prSet/>
      <dgm:spPr/>
      <dgm:t>
        <a:bodyPr/>
        <a:lstStyle/>
        <a:p>
          <a:endParaRPr lang="en-US"/>
        </a:p>
      </dgm:t>
    </dgm:pt>
    <dgm:pt modelId="{34F67916-5360-D041-9823-7DBCDFE83289}" type="sibTrans" cxnId="{22929DED-04A5-FC44-94FE-0ADB8676070E}">
      <dgm:prSet/>
      <dgm:spPr/>
      <dgm:t>
        <a:bodyPr/>
        <a:lstStyle/>
        <a:p>
          <a:endParaRPr lang="en-US"/>
        </a:p>
      </dgm:t>
    </dgm:pt>
    <dgm:pt modelId="{382F9975-FBAC-8640-990F-19EC53D579B1}">
      <dgm:prSet phldrT="[Text]"/>
      <dgm:spPr/>
      <dgm:t>
        <a:bodyPr/>
        <a:lstStyle/>
        <a:p>
          <a:r>
            <a:rPr lang="en-US" dirty="0" smtClean="0"/>
            <a:t>Messaging</a:t>
          </a:r>
          <a:endParaRPr lang="en-US" dirty="0"/>
        </a:p>
      </dgm:t>
    </dgm:pt>
    <dgm:pt modelId="{E8AFED9F-771D-3E4A-8ACA-B67BEA8FFC48}" type="parTrans" cxnId="{C42D346D-A6B3-D84A-816F-4ECAC4408800}">
      <dgm:prSet/>
      <dgm:spPr/>
      <dgm:t>
        <a:bodyPr/>
        <a:lstStyle/>
        <a:p>
          <a:endParaRPr lang="en-US"/>
        </a:p>
      </dgm:t>
    </dgm:pt>
    <dgm:pt modelId="{86265F36-0007-454C-8C29-ED4AA28D79FD}" type="sibTrans" cxnId="{C42D346D-A6B3-D84A-816F-4ECAC4408800}">
      <dgm:prSet/>
      <dgm:spPr/>
      <dgm:t>
        <a:bodyPr/>
        <a:lstStyle/>
        <a:p>
          <a:endParaRPr lang="en-US"/>
        </a:p>
      </dgm:t>
    </dgm:pt>
    <dgm:pt modelId="{6D1AA952-2718-C344-8852-AC4F3203F645}" type="pres">
      <dgm:prSet presAssocID="{2C65124D-EBAD-194C-8080-3C4A0B6821B7}" presName="cycle" presStyleCnt="0">
        <dgm:presLayoutVars>
          <dgm:chMax val="1"/>
          <dgm:dir/>
          <dgm:animLvl val="ctr"/>
          <dgm:resizeHandles val="exact"/>
        </dgm:presLayoutVars>
      </dgm:prSet>
      <dgm:spPr/>
      <dgm:t>
        <a:bodyPr/>
        <a:lstStyle/>
        <a:p>
          <a:endParaRPr lang="en-US"/>
        </a:p>
      </dgm:t>
    </dgm:pt>
    <dgm:pt modelId="{8488481D-08B2-DF42-A924-54B42B80F348}" type="pres">
      <dgm:prSet presAssocID="{5CEF5817-ED55-9D4B-BA5B-D2A3745914F0}" presName="centerShape" presStyleLbl="node0" presStyleIdx="0" presStyleCnt="1"/>
      <dgm:spPr/>
      <dgm:t>
        <a:bodyPr/>
        <a:lstStyle/>
        <a:p>
          <a:endParaRPr lang="en-US"/>
        </a:p>
      </dgm:t>
    </dgm:pt>
    <dgm:pt modelId="{68AD1E4F-7DBF-464B-A175-508EE1490F93}" type="pres">
      <dgm:prSet presAssocID="{A381EC4C-DFA8-F948-A6F2-1004163C562B}" presName="Name9" presStyleLbl="parChTrans1D2" presStyleIdx="0" presStyleCnt="7"/>
      <dgm:spPr/>
      <dgm:t>
        <a:bodyPr/>
        <a:lstStyle/>
        <a:p>
          <a:endParaRPr lang="en-US"/>
        </a:p>
      </dgm:t>
    </dgm:pt>
    <dgm:pt modelId="{3087745D-696C-5540-A9A3-EA0F0DDF7085}" type="pres">
      <dgm:prSet presAssocID="{A381EC4C-DFA8-F948-A6F2-1004163C562B}" presName="connTx" presStyleLbl="parChTrans1D2" presStyleIdx="0" presStyleCnt="7"/>
      <dgm:spPr/>
      <dgm:t>
        <a:bodyPr/>
        <a:lstStyle/>
        <a:p>
          <a:endParaRPr lang="en-US"/>
        </a:p>
      </dgm:t>
    </dgm:pt>
    <dgm:pt modelId="{098A16EA-A75E-CE46-B2B9-0EC03984B82B}" type="pres">
      <dgm:prSet presAssocID="{5D4A8191-9C78-5C4C-A6F8-9F645386A9FF}" presName="node" presStyleLbl="node1" presStyleIdx="0" presStyleCnt="7" custRadScaleRad="105787" custRadScaleInc="-67410">
        <dgm:presLayoutVars>
          <dgm:bulletEnabled val="1"/>
        </dgm:presLayoutVars>
      </dgm:prSet>
      <dgm:spPr/>
      <dgm:t>
        <a:bodyPr/>
        <a:lstStyle/>
        <a:p>
          <a:endParaRPr lang="en-US"/>
        </a:p>
      </dgm:t>
    </dgm:pt>
    <dgm:pt modelId="{58B266C4-EC0D-864E-8D8B-3F5A2AEB32B6}" type="pres">
      <dgm:prSet presAssocID="{021523D5-F153-F14F-9548-4F7D84741897}" presName="Name9" presStyleLbl="parChTrans1D2" presStyleIdx="1" presStyleCnt="7"/>
      <dgm:spPr/>
      <dgm:t>
        <a:bodyPr/>
        <a:lstStyle/>
        <a:p>
          <a:endParaRPr lang="en-US"/>
        </a:p>
      </dgm:t>
    </dgm:pt>
    <dgm:pt modelId="{2A3AC0EB-0D8A-D04E-ADB2-FEE350BB8277}" type="pres">
      <dgm:prSet presAssocID="{021523D5-F153-F14F-9548-4F7D84741897}" presName="connTx" presStyleLbl="parChTrans1D2" presStyleIdx="1" presStyleCnt="7"/>
      <dgm:spPr/>
      <dgm:t>
        <a:bodyPr/>
        <a:lstStyle/>
        <a:p>
          <a:endParaRPr lang="en-US"/>
        </a:p>
      </dgm:t>
    </dgm:pt>
    <dgm:pt modelId="{7B31A962-437D-9F4B-AF43-C75537CF90A8}" type="pres">
      <dgm:prSet presAssocID="{9F7E0D0C-F2F6-A64C-B20F-7A6F7338C643}" presName="node" presStyleLbl="node1" presStyleIdx="1" presStyleCnt="7" custRadScaleRad="124568" custRadScaleInc="-11345">
        <dgm:presLayoutVars>
          <dgm:bulletEnabled val="1"/>
        </dgm:presLayoutVars>
      </dgm:prSet>
      <dgm:spPr/>
      <dgm:t>
        <a:bodyPr/>
        <a:lstStyle/>
        <a:p>
          <a:endParaRPr lang="en-US"/>
        </a:p>
      </dgm:t>
    </dgm:pt>
    <dgm:pt modelId="{A435B0B0-40E4-9A49-B9DD-69AC7DA71DE5}" type="pres">
      <dgm:prSet presAssocID="{55874C93-97DC-1D4B-B18E-FE56959E922A}" presName="Name9" presStyleLbl="parChTrans1D2" presStyleIdx="2" presStyleCnt="7"/>
      <dgm:spPr/>
      <dgm:t>
        <a:bodyPr/>
        <a:lstStyle/>
        <a:p>
          <a:endParaRPr lang="en-US"/>
        </a:p>
      </dgm:t>
    </dgm:pt>
    <dgm:pt modelId="{DD990388-9AEC-F140-9C53-29BDA99DADCA}" type="pres">
      <dgm:prSet presAssocID="{55874C93-97DC-1D4B-B18E-FE56959E922A}" presName="connTx" presStyleLbl="parChTrans1D2" presStyleIdx="2" presStyleCnt="7"/>
      <dgm:spPr/>
      <dgm:t>
        <a:bodyPr/>
        <a:lstStyle/>
        <a:p>
          <a:endParaRPr lang="en-US"/>
        </a:p>
      </dgm:t>
    </dgm:pt>
    <dgm:pt modelId="{1362CB2C-9EE6-C24B-9B41-4A0F41620A10}" type="pres">
      <dgm:prSet presAssocID="{270A014C-F155-9948-B5C2-0E67BF53F9F3}" presName="node" presStyleLbl="node1" presStyleIdx="2" presStyleCnt="7" custRadScaleRad="145720" custRadScaleInc="-35244">
        <dgm:presLayoutVars>
          <dgm:bulletEnabled val="1"/>
        </dgm:presLayoutVars>
      </dgm:prSet>
      <dgm:spPr/>
      <dgm:t>
        <a:bodyPr/>
        <a:lstStyle/>
        <a:p>
          <a:endParaRPr lang="en-US"/>
        </a:p>
      </dgm:t>
    </dgm:pt>
    <dgm:pt modelId="{B72F04CE-240E-FA4E-AFF9-6CA08A28A0F0}" type="pres">
      <dgm:prSet presAssocID="{E7DFA3AA-160A-254B-88EA-058D8E96D83F}" presName="Name9" presStyleLbl="parChTrans1D2" presStyleIdx="3" presStyleCnt="7"/>
      <dgm:spPr/>
      <dgm:t>
        <a:bodyPr/>
        <a:lstStyle/>
        <a:p>
          <a:endParaRPr lang="en-US"/>
        </a:p>
      </dgm:t>
    </dgm:pt>
    <dgm:pt modelId="{8AC2927D-5BBB-7C45-832C-B9581BE7091E}" type="pres">
      <dgm:prSet presAssocID="{E7DFA3AA-160A-254B-88EA-058D8E96D83F}" presName="connTx" presStyleLbl="parChTrans1D2" presStyleIdx="3" presStyleCnt="7"/>
      <dgm:spPr/>
      <dgm:t>
        <a:bodyPr/>
        <a:lstStyle/>
        <a:p>
          <a:endParaRPr lang="en-US"/>
        </a:p>
      </dgm:t>
    </dgm:pt>
    <dgm:pt modelId="{6D46FF09-4C80-DA46-8BA1-009061A42B3D}" type="pres">
      <dgm:prSet presAssocID="{DF6E0F93-A659-E744-B114-CF7168EDF44E}" presName="node" presStyleLbl="node1" presStyleIdx="3" presStyleCnt="7" custRadScaleRad="122499" custRadScaleInc="-63211">
        <dgm:presLayoutVars>
          <dgm:bulletEnabled val="1"/>
        </dgm:presLayoutVars>
      </dgm:prSet>
      <dgm:spPr/>
      <dgm:t>
        <a:bodyPr/>
        <a:lstStyle/>
        <a:p>
          <a:endParaRPr lang="en-US"/>
        </a:p>
      </dgm:t>
    </dgm:pt>
    <dgm:pt modelId="{4DE2F7BA-FC2E-6F4D-ACB1-D80EBF96F5AD}" type="pres">
      <dgm:prSet presAssocID="{CE2F3271-A3A3-6448-B0E2-32B6A251A3EB}" presName="Name9" presStyleLbl="parChTrans1D2" presStyleIdx="4" presStyleCnt="7"/>
      <dgm:spPr/>
      <dgm:t>
        <a:bodyPr/>
        <a:lstStyle/>
        <a:p>
          <a:endParaRPr lang="en-US"/>
        </a:p>
      </dgm:t>
    </dgm:pt>
    <dgm:pt modelId="{4962C34F-8E76-934E-A7A9-B1209669EC13}" type="pres">
      <dgm:prSet presAssocID="{CE2F3271-A3A3-6448-B0E2-32B6A251A3EB}" presName="connTx" presStyleLbl="parChTrans1D2" presStyleIdx="4" presStyleCnt="7"/>
      <dgm:spPr/>
      <dgm:t>
        <a:bodyPr/>
        <a:lstStyle/>
        <a:p>
          <a:endParaRPr lang="en-US"/>
        </a:p>
      </dgm:t>
    </dgm:pt>
    <dgm:pt modelId="{96222758-EF04-404D-84CB-E5AE0FF92F08}" type="pres">
      <dgm:prSet presAssocID="{A355FAE2-C411-A249-95D6-745B8EFB7078}" presName="node" presStyleLbl="node1" presStyleIdx="4" presStyleCnt="7" custRadScaleRad="122499" custRadScaleInc="63211">
        <dgm:presLayoutVars>
          <dgm:bulletEnabled val="1"/>
        </dgm:presLayoutVars>
      </dgm:prSet>
      <dgm:spPr/>
      <dgm:t>
        <a:bodyPr/>
        <a:lstStyle/>
        <a:p>
          <a:endParaRPr lang="en-US"/>
        </a:p>
      </dgm:t>
    </dgm:pt>
    <dgm:pt modelId="{8C976971-EDD5-2D47-9CA0-10D0B6F5635F}" type="pres">
      <dgm:prSet presAssocID="{5F41B0DA-B0BA-8841-8195-428AB85CA2CC}" presName="Name9" presStyleLbl="parChTrans1D2" presStyleIdx="5" presStyleCnt="7"/>
      <dgm:spPr/>
      <dgm:t>
        <a:bodyPr/>
        <a:lstStyle/>
        <a:p>
          <a:endParaRPr lang="en-US"/>
        </a:p>
      </dgm:t>
    </dgm:pt>
    <dgm:pt modelId="{43088A3F-DDA5-7B4B-AB52-9163F21F6680}" type="pres">
      <dgm:prSet presAssocID="{5F41B0DA-B0BA-8841-8195-428AB85CA2CC}" presName="connTx" presStyleLbl="parChTrans1D2" presStyleIdx="5" presStyleCnt="7"/>
      <dgm:spPr/>
      <dgm:t>
        <a:bodyPr/>
        <a:lstStyle/>
        <a:p>
          <a:endParaRPr lang="en-US"/>
        </a:p>
      </dgm:t>
    </dgm:pt>
    <dgm:pt modelId="{4D628133-5EC3-584B-B7AC-9C42818D30A6}" type="pres">
      <dgm:prSet presAssocID="{8EABA37C-B949-DF4D-AFB4-5862DACF7CE3}" presName="node" presStyleLbl="node1" presStyleIdx="5" presStyleCnt="7" custRadScaleRad="157219" custRadScaleInc="32742">
        <dgm:presLayoutVars>
          <dgm:bulletEnabled val="1"/>
        </dgm:presLayoutVars>
      </dgm:prSet>
      <dgm:spPr/>
      <dgm:t>
        <a:bodyPr/>
        <a:lstStyle/>
        <a:p>
          <a:endParaRPr lang="en-US"/>
        </a:p>
      </dgm:t>
    </dgm:pt>
    <dgm:pt modelId="{F9F767EC-02F2-E444-A927-A8A1E2864140}" type="pres">
      <dgm:prSet presAssocID="{E8AFED9F-771D-3E4A-8ACA-B67BEA8FFC48}" presName="Name9" presStyleLbl="parChTrans1D2" presStyleIdx="6" presStyleCnt="7"/>
      <dgm:spPr/>
      <dgm:t>
        <a:bodyPr/>
        <a:lstStyle/>
        <a:p>
          <a:endParaRPr lang="en-US"/>
        </a:p>
      </dgm:t>
    </dgm:pt>
    <dgm:pt modelId="{D5809F7E-8DD7-AA4E-9AF1-D3255394EF1D}" type="pres">
      <dgm:prSet presAssocID="{E8AFED9F-771D-3E4A-8ACA-B67BEA8FFC48}" presName="connTx" presStyleLbl="parChTrans1D2" presStyleIdx="6" presStyleCnt="7"/>
      <dgm:spPr/>
      <dgm:t>
        <a:bodyPr/>
        <a:lstStyle/>
        <a:p>
          <a:endParaRPr lang="en-US"/>
        </a:p>
      </dgm:t>
    </dgm:pt>
    <dgm:pt modelId="{8758AA5E-BA97-6941-A422-9713908CE0BF}" type="pres">
      <dgm:prSet presAssocID="{382F9975-FBAC-8640-990F-19EC53D579B1}" presName="node" presStyleLbl="node1" presStyleIdx="6" presStyleCnt="7" custRadScaleRad="165746" custRadScaleInc="-33876">
        <dgm:presLayoutVars>
          <dgm:bulletEnabled val="1"/>
        </dgm:presLayoutVars>
      </dgm:prSet>
      <dgm:spPr/>
      <dgm:t>
        <a:bodyPr/>
        <a:lstStyle/>
        <a:p>
          <a:endParaRPr lang="en-US"/>
        </a:p>
      </dgm:t>
    </dgm:pt>
  </dgm:ptLst>
  <dgm:cxnLst>
    <dgm:cxn modelId="{EB242E06-E99F-E347-B155-8E6CA10FD1C7}" srcId="{2C65124D-EBAD-194C-8080-3C4A0B6821B7}" destId="{5CEF5817-ED55-9D4B-BA5B-D2A3745914F0}" srcOrd="0" destOrd="0" parTransId="{1C423A51-5F0C-4F48-8804-C657B5EA644F}" sibTransId="{E2C5A387-6E3E-B04F-B767-764C141C2777}"/>
    <dgm:cxn modelId="{29FF5B0C-BAA8-9D4C-A078-5A2A1C6EE7D7}" type="presOf" srcId="{2C65124D-EBAD-194C-8080-3C4A0B6821B7}" destId="{6D1AA952-2718-C344-8852-AC4F3203F645}" srcOrd="0" destOrd="0" presId="urn:microsoft.com/office/officeart/2005/8/layout/radial1"/>
    <dgm:cxn modelId="{190BF169-1388-F644-9109-0F4825BDD57C}" srcId="{5CEF5817-ED55-9D4B-BA5B-D2A3745914F0}" destId="{270A014C-F155-9948-B5C2-0E67BF53F9F3}" srcOrd="2" destOrd="0" parTransId="{55874C93-97DC-1D4B-B18E-FE56959E922A}" sibTransId="{DF91C739-F010-C744-A5AC-B1B703E86382}"/>
    <dgm:cxn modelId="{BF010024-7C1B-5345-8F88-C9DC8A29598C}" type="presOf" srcId="{A381EC4C-DFA8-F948-A6F2-1004163C562B}" destId="{3087745D-696C-5540-A9A3-EA0F0DDF7085}" srcOrd="1" destOrd="0" presId="urn:microsoft.com/office/officeart/2005/8/layout/radial1"/>
    <dgm:cxn modelId="{F3E6F0CA-3F96-0846-9A47-223F413D0298}" type="presOf" srcId="{021523D5-F153-F14F-9548-4F7D84741897}" destId="{58B266C4-EC0D-864E-8D8B-3F5A2AEB32B6}" srcOrd="0" destOrd="0" presId="urn:microsoft.com/office/officeart/2005/8/layout/radial1"/>
    <dgm:cxn modelId="{ED25224E-46E8-A64B-A5EC-8A2D2A08C922}" type="presOf" srcId="{382F9975-FBAC-8640-990F-19EC53D579B1}" destId="{8758AA5E-BA97-6941-A422-9713908CE0BF}" srcOrd="0" destOrd="0" presId="urn:microsoft.com/office/officeart/2005/8/layout/radial1"/>
    <dgm:cxn modelId="{43514E12-7BA7-EC42-838D-5B0C2CB38E1A}" type="presOf" srcId="{E7DFA3AA-160A-254B-88EA-058D8E96D83F}" destId="{8AC2927D-5BBB-7C45-832C-B9581BE7091E}" srcOrd="1" destOrd="0" presId="urn:microsoft.com/office/officeart/2005/8/layout/radial1"/>
    <dgm:cxn modelId="{8C116DAF-771E-DA41-BFCE-BD6914B6648A}" type="presOf" srcId="{E7DFA3AA-160A-254B-88EA-058D8E96D83F}" destId="{B72F04CE-240E-FA4E-AFF9-6CA08A28A0F0}" srcOrd="0" destOrd="0" presId="urn:microsoft.com/office/officeart/2005/8/layout/radial1"/>
    <dgm:cxn modelId="{E43D2103-5EFD-C74A-BB27-6273BE7ECCA8}" type="presOf" srcId="{5CEF5817-ED55-9D4B-BA5B-D2A3745914F0}" destId="{8488481D-08B2-DF42-A924-54B42B80F348}" srcOrd="0" destOrd="0" presId="urn:microsoft.com/office/officeart/2005/8/layout/radial1"/>
    <dgm:cxn modelId="{9BE155AD-50AC-2F44-BC29-987487289ABA}" type="presOf" srcId="{A355FAE2-C411-A249-95D6-745B8EFB7078}" destId="{96222758-EF04-404D-84CB-E5AE0FF92F08}" srcOrd="0" destOrd="0" presId="urn:microsoft.com/office/officeart/2005/8/layout/radial1"/>
    <dgm:cxn modelId="{DA8B2B24-9C25-8D4C-B543-C83841299FAE}" type="presOf" srcId="{E8AFED9F-771D-3E4A-8ACA-B67BEA8FFC48}" destId="{F9F767EC-02F2-E444-A927-A8A1E2864140}" srcOrd="0" destOrd="0" presId="urn:microsoft.com/office/officeart/2005/8/layout/radial1"/>
    <dgm:cxn modelId="{02AA2198-7380-FC42-8B09-67AC8482B71A}" type="presOf" srcId="{A381EC4C-DFA8-F948-A6F2-1004163C562B}" destId="{68AD1E4F-7DBF-464B-A175-508EE1490F93}" srcOrd="0" destOrd="0" presId="urn:microsoft.com/office/officeart/2005/8/layout/radial1"/>
    <dgm:cxn modelId="{C2FD6D71-5B91-364A-AC7C-C2AC549230D6}" type="presOf" srcId="{CE2F3271-A3A3-6448-B0E2-32B6A251A3EB}" destId="{4DE2F7BA-FC2E-6F4D-ACB1-D80EBF96F5AD}" srcOrd="0" destOrd="0" presId="urn:microsoft.com/office/officeart/2005/8/layout/radial1"/>
    <dgm:cxn modelId="{2BC35663-E00D-CA46-9C70-F3A55FA395B7}" type="presOf" srcId="{5D4A8191-9C78-5C4C-A6F8-9F645386A9FF}" destId="{098A16EA-A75E-CE46-B2B9-0EC03984B82B}" srcOrd="0" destOrd="0" presId="urn:microsoft.com/office/officeart/2005/8/layout/radial1"/>
    <dgm:cxn modelId="{FD14C977-930F-BB4F-BF9C-B1BDBDF373C3}" type="presOf" srcId="{55874C93-97DC-1D4B-B18E-FE56959E922A}" destId="{DD990388-9AEC-F140-9C53-29BDA99DADCA}" srcOrd="1" destOrd="0" presId="urn:microsoft.com/office/officeart/2005/8/layout/radial1"/>
    <dgm:cxn modelId="{D0D1D19A-2555-1B4D-9B39-B15EA9622107}" type="presOf" srcId="{9F7E0D0C-F2F6-A64C-B20F-7A6F7338C643}" destId="{7B31A962-437D-9F4B-AF43-C75537CF90A8}" srcOrd="0" destOrd="0" presId="urn:microsoft.com/office/officeart/2005/8/layout/radial1"/>
    <dgm:cxn modelId="{D20DAAB9-7C88-4348-9401-101D9AA0EA62}" srcId="{5CEF5817-ED55-9D4B-BA5B-D2A3745914F0}" destId="{5D4A8191-9C78-5C4C-A6F8-9F645386A9FF}" srcOrd="0" destOrd="0" parTransId="{A381EC4C-DFA8-F948-A6F2-1004163C562B}" sibTransId="{CC5EF875-7E12-0F4D-9123-C38F9BB96501}"/>
    <dgm:cxn modelId="{423D903C-F5AF-1E43-A0A3-5DC0AE7078CB}" type="presOf" srcId="{5F41B0DA-B0BA-8841-8195-428AB85CA2CC}" destId="{8C976971-EDD5-2D47-9CA0-10D0B6F5635F}" srcOrd="0" destOrd="0" presId="urn:microsoft.com/office/officeart/2005/8/layout/radial1"/>
    <dgm:cxn modelId="{3F95EED5-6353-234D-A743-BB0745BBDA4E}" type="presOf" srcId="{021523D5-F153-F14F-9548-4F7D84741897}" destId="{2A3AC0EB-0D8A-D04E-ADB2-FEE350BB8277}" srcOrd="1" destOrd="0" presId="urn:microsoft.com/office/officeart/2005/8/layout/radial1"/>
    <dgm:cxn modelId="{DF3B0B9A-9713-A24B-A6B3-FD41743799A2}" type="presOf" srcId="{CE2F3271-A3A3-6448-B0E2-32B6A251A3EB}" destId="{4962C34F-8E76-934E-A7A9-B1209669EC13}" srcOrd="1" destOrd="0" presId="urn:microsoft.com/office/officeart/2005/8/layout/radial1"/>
    <dgm:cxn modelId="{25B17792-5FD3-3A43-B82B-FF907A665C4E}" type="presOf" srcId="{55874C93-97DC-1D4B-B18E-FE56959E922A}" destId="{A435B0B0-40E4-9A49-B9DD-69AC7DA71DE5}" srcOrd="0" destOrd="0" presId="urn:microsoft.com/office/officeart/2005/8/layout/radial1"/>
    <dgm:cxn modelId="{D58EA7C0-2EB2-C943-B20F-4B53D102995C}" type="presOf" srcId="{270A014C-F155-9948-B5C2-0E67BF53F9F3}" destId="{1362CB2C-9EE6-C24B-9B41-4A0F41620A10}" srcOrd="0" destOrd="0" presId="urn:microsoft.com/office/officeart/2005/8/layout/radial1"/>
    <dgm:cxn modelId="{BB79950B-1C58-724A-88A4-DD3FEB13A838}" srcId="{5CEF5817-ED55-9D4B-BA5B-D2A3745914F0}" destId="{A355FAE2-C411-A249-95D6-745B8EFB7078}" srcOrd="4" destOrd="0" parTransId="{CE2F3271-A3A3-6448-B0E2-32B6A251A3EB}" sibTransId="{A054C4AA-3060-874F-90C2-6F4562DFB45D}"/>
    <dgm:cxn modelId="{F444AA6E-A785-7D4C-A678-C9997986C3B9}" srcId="{5CEF5817-ED55-9D4B-BA5B-D2A3745914F0}" destId="{9F7E0D0C-F2F6-A64C-B20F-7A6F7338C643}" srcOrd="1" destOrd="0" parTransId="{021523D5-F153-F14F-9548-4F7D84741897}" sibTransId="{2F15FD3A-7F9D-A34E-BCC1-29CC7CB4CE29}"/>
    <dgm:cxn modelId="{C42D346D-A6B3-D84A-816F-4ECAC4408800}" srcId="{5CEF5817-ED55-9D4B-BA5B-D2A3745914F0}" destId="{382F9975-FBAC-8640-990F-19EC53D579B1}" srcOrd="6" destOrd="0" parTransId="{E8AFED9F-771D-3E4A-8ACA-B67BEA8FFC48}" sibTransId="{86265F36-0007-454C-8C29-ED4AA28D79FD}"/>
    <dgm:cxn modelId="{6195F06D-3B7A-894C-9619-D5F1659407E9}" type="presOf" srcId="{5F41B0DA-B0BA-8841-8195-428AB85CA2CC}" destId="{43088A3F-DDA5-7B4B-AB52-9163F21F6680}" srcOrd="1" destOrd="0" presId="urn:microsoft.com/office/officeart/2005/8/layout/radial1"/>
    <dgm:cxn modelId="{699B1FD1-9DB5-DC40-91F8-6EA7EB5EB0E4}" type="presOf" srcId="{DF6E0F93-A659-E744-B114-CF7168EDF44E}" destId="{6D46FF09-4C80-DA46-8BA1-009061A42B3D}" srcOrd="0" destOrd="0" presId="urn:microsoft.com/office/officeart/2005/8/layout/radial1"/>
    <dgm:cxn modelId="{16AA3BD9-3614-FA45-A607-AF3BAE3CA3E0}" srcId="{5CEF5817-ED55-9D4B-BA5B-D2A3745914F0}" destId="{DF6E0F93-A659-E744-B114-CF7168EDF44E}" srcOrd="3" destOrd="0" parTransId="{E7DFA3AA-160A-254B-88EA-058D8E96D83F}" sibTransId="{9D1A18AB-54A4-F64E-B9FC-74E7386B2062}"/>
    <dgm:cxn modelId="{22929DED-04A5-FC44-94FE-0ADB8676070E}" srcId="{5CEF5817-ED55-9D4B-BA5B-D2A3745914F0}" destId="{8EABA37C-B949-DF4D-AFB4-5862DACF7CE3}" srcOrd="5" destOrd="0" parTransId="{5F41B0DA-B0BA-8841-8195-428AB85CA2CC}" sibTransId="{34F67916-5360-D041-9823-7DBCDFE83289}"/>
    <dgm:cxn modelId="{AD2D8B79-8301-3D41-8C2A-CAB4CD7D941E}" type="presOf" srcId="{E8AFED9F-771D-3E4A-8ACA-B67BEA8FFC48}" destId="{D5809F7E-8DD7-AA4E-9AF1-D3255394EF1D}" srcOrd="1" destOrd="0" presId="urn:microsoft.com/office/officeart/2005/8/layout/radial1"/>
    <dgm:cxn modelId="{4C9E90DE-CBCE-5D47-A352-D71E681BC159}" type="presOf" srcId="{8EABA37C-B949-DF4D-AFB4-5862DACF7CE3}" destId="{4D628133-5EC3-584B-B7AC-9C42818D30A6}" srcOrd="0" destOrd="0" presId="urn:microsoft.com/office/officeart/2005/8/layout/radial1"/>
    <dgm:cxn modelId="{4C0AA5EA-71E3-A943-B31C-6A5366166ED3}" type="presParOf" srcId="{6D1AA952-2718-C344-8852-AC4F3203F645}" destId="{8488481D-08B2-DF42-A924-54B42B80F348}" srcOrd="0" destOrd="0" presId="urn:microsoft.com/office/officeart/2005/8/layout/radial1"/>
    <dgm:cxn modelId="{ED4AD1BD-3429-5945-991E-1CECB5FECB80}" type="presParOf" srcId="{6D1AA952-2718-C344-8852-AC4F3203F645}" destId="{68AD1E4F-7DBF-464B-A175-508EE1490F93}" srcOrd="1" destOrd="0" presId="urn:microsoft.com/office/officeart/2005/8/layout/radial1"/>
    <dgm:cxn modelId="{6D5A74AB-54B3-CC4E-A587-E6A04276AF47}" type="presParOf" srcId="{68AD1E4F-7DBF-464B-A175-508EE1490F93}" destId="{3087745D-696C-5540-A9A3-EA0F0DDF7085}" srcOrd="0" destOrd="0" presId="urn:microsoft.com/office/officeart/2005/8/layout/radial1"/>
    <dgm:cxn modelId="{0F79AEB9-2459-3B4F-A501-D402CEF048D1}" type="presParOf" srcId="{6D1AA952-2718-C344-8852-AC4F3203F645}" destId="{098A16EA-A75E-CE46-B2B9-0EC03984B82B}" srcOrd="2" destOrd="0" presId="urn:microsoft.com/office/officeart/2005/8/layout/radial1"/>
    <dgm:cxn modelId="{3CBC72BD-4E7A-2343-B063-23C8143F43F8}" type="presParOf" srcId="{6D1AA952-2718-C344-8852-AC4F3203F645}" destId="{58B266C4-EC0D-864E-8D8B-3F5A2AEB32B6}" srcOrd="3" destOrd="0" presId="urn:microsoft.com/office/officeart/2005/8/layout/radial1"/>
    <dgm:cxn modelId="{FB1F4C06-3124-7841-9DFB-DF7833073A67}" type="presParOf" srcId="{58B266C4-EC0D-864E-8D8B-3F5A2AEB32B6}" destId="{2A3AC0EB-0D8A-D04E-ADB2-FEE350BB8277}" srcOrd="0" destOrd="0" presId="urn:microsoft.com/office/officeart/2005/8/layout/radial1"/>
    <dgm:cxn modelId="{A8C68C0A-D2FC-E442-98A4-F072A91D054C}" type="presParOf" srcId="{6D1AA952-2718-C344-8852-AC4F3203F645}" destId="{7B31A962-437D-9F4B-AF43-C75537CF90A8}" srcOrd="4" destOrd="0" presId="urn:microsoft.com/office/officeart/2005/8/layout/radial1"/>
    <dgm:cxn modelId="{AD05E530-49FC-6F4D-A37B-35183ED980F8}" type="presParOf" srcId="{6D1AA952-2718-C344-8852-AC4F3203F645}" destId="{A435B0B0-40E4-9A49-B9DD-69AC7DA71DE5}" srcOrd="5" destOrd="0" presId="urn:microsoft.com/office/officeart/2005/8/layout/radial1"/>
    <dgm:cxn modelId="{973D21DA-1A94-4644-A626-5DD4F852B070}" type="presParOf" srcId="{A435B0B0-40E4-9A49-B9DD-69AC7DA71DE5}" destId="{DD990388-9AEC-F140-9C53-29BDA99DADCA}" srcOrd="0" destOrd="0" presId="urn:microsoft.com/office/officeart/2005/8/layout/radial1"/>
    <dgm:cxn modelId="{F267DC5C-C379-2E40-B039-F4E805A2E4B3}" type="presParOf" srcId="{6D1AA952-2718-C344-8852-AC4F3203F645}" destId="{1362CB2C-9EE6-C24B-9B41-4A0F41620A10}" srcOrd="6" destOrd="0" presId="urn:microsoft.com/office/officeart/2005/8/layout/radial1"/>
    <dgm:cxn modelId="{D3981FF3-5E80-224D-A176-078C115741FD}" type="presParOf" srcId="{6D1AA952-2718-C344-8852-AC4F3203F645}" destId="{B72F04CE-240E-FA4E-AFF9-6CA08A28A0F0}" srcOrd="7" destOrd="0" presId="urn:microsoft.com/office/officeart/2005/8/layout/radial1"/>
    <dgm:cxn modelId="{47D02AB8-A505-C94B-9C96-D441020D4D44}" type="presParOf" srcId="{B72F04CE-240E-FA4E-AFF9-6CA08A28A0F0}" destId="{8AC2927D-5BBB-7C45-832C-B9581BE7091E}" srcOrd="0" destOrd="0" presId="urn:microsoft.com/office/officeart/2005/8/layout/radial1"/>
    <dgm:cxn modelId="{08C2B683-5360-3F4F-93E3-A15038B3F844}" type="presParOf" srcId="{6D1AA952-2718-C344-8852-AC4F3203F645}" destId="{6D46FF09-4C80-DA46-8BA1-009061A42B3D}" srcOrd="8" destOrd="0" presId="urn:microsoft.com/office/officeart/2005/8/layout/radial1"/>
    <dgm:cxn modelId="{E59F7F7B-C916-EF45-8394-68FA5B913106}" type="presParOf" srcId="{6D1AA952-2718-C344-8852-AC4F3203F645}" destId="{4DE2F7BA-FC2E-6F4D-ACB1-D80EBF96F5AD}" srcOrd="9" destOrd="0" presId="urn:microsoft.com/office/officeart/2005/8/layout/radial1"/>
    <dgm:cxn modelId="{B6121D0E-180D-C845-A761-5C20E2FBA752}" type="presParOf" srcId="{4DE2F7BA-FC2E-6F4D-ACB1-D80EBF96F5AD}" destId="{4962C34F-8E76-934E-A7A9-B1209669EC13}" srcOrd="0" destOrd="0" presId="urn:microsoft.com/office/officeart/2005/8/layout/radial1"/>
    <dgm:cxn modelId="{3316B5F9-6C1A-FA49-ADC8-6B566A6C76DA}" type="presParOf" srcId="{6D1AA952-2718-C344-8852-AC4F3203F645}" destId="{96222758-EF04-404D-84CB-E5AE0FF92F08}" srcOrd="10" destOrd="0" presId="urn:microsoft.com/office/officeart/2005/8/layout/radial1"/>
    <dgm:cxn modelId="{17856D3F-39A4-BE42-A7FD-2831BD0CC739}" type="presParOf" srcId="{6D1AA952-2718-C344-8852-AC4F3203F645}" destId="{8C976971-EDD5-2D47-9CA0-10D0B6F5635F}" srcOrd="11" destOrd="0" presId="urn:microsoft.com/office/officeart/2005/8/layout/radial1"/>
    <dgm:cxn modelId="{DE490786-8A78-7946-BFB6-29F8DE62688D}" type="presParOf" srcId="{8C976971-EDD5-2D47-9CA0-10D0B6F5635F}" destId="{43088A3F-DDA5-7B4B-AB52-9163F21F6680}" srcOrd="0" destOrd="0" presId="urn:microsoft.com/office/officeart/2005/8/layout/radial1"/>
    <dgm:cxn modelId="{FE7BFD6B-4059-5B41-8F81-4102B25EF8CA}" type="presParOf" srcId="{6D1AA952-2718-C344-8852-AC4F3203F645}" destId="{4D628133-5EC3-584B-B7AC-9C42818D30A6}" srcOrd="12" destOrd="0" presId="urn:microsoft.com/office/officeart/2005/8/layout/radial1"/>
    <dgm:cxn modelId="{4DC0E24C-25AA-0249-993F-5D5FA14C989B}" type="presParOf" srcId="{6D1AA952-2718-C344-8852-AC4F3203F645}" destId="{F9F767EC-02F2-E444-A927-A8A1E2864140}" srcOrd="13" destOrd="0" presId="urn:microsoft.com/office/officeart/2005/8/layout/radial1"/>
    <dgm:cxn modelId="{CF0122A7-A320-DF43-8139-C456FB70CCCB}" type="presParOf" srcId="{F9F767EC-02F2-E444-A927-A8A1E2864140}" destId="{D5809F7E-8DD7-AA4E-9AF1-D3255394EF1D}" srcOrd="0" destOrd="0" presId="urn:microsoft.com/office/officeart/2005/8/layout/radial1"/>
    <dgm:cxn modelId="{9CF91E0F-05B5-5D42-98DD-383554B6824D}" type="presParOf" srcId="{6D1AA952-2718-C344-8852-AC4F3203F645}" destId="{8758AA5E-BA97-6941-A422-9713908CE0BF}"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9D5ABA-7F41-6842-AC0F-92EDE3DC3C97}" type="datetimeFigureOut">
              <a:rPr lang="en-US" smtClean="0"/>
              <a:t>9/1/2015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3CCE73-2730-CC4F-9246-B89FE44FC3BF}" type="slidenum">
              <a:rPr lang="en-US" smtClean="0"/>
              <a:t>‹#›</a:t>
            </a:fld>
            <a:endParaRPr lang="en-US"/>
          </a:p>
        </p:txBody>
      </p:sp>
    </p:spTree>
    <p:extLst>
      <p:ext uri="{BB962C8B-B14F-4D97-AF65-F5344CB8AC3E}">
        <p14:creationId xmlns:p14="http://schemas.microsoft.com/office/powerpoint/2010/main" val="32435276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A05B1-595F-2648-8A1E-FFDBED00A3BE}" type="datetimeFigureOut">
              <a:rPr lang="en-US" smtClean="0"/>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61810-6E2A-294B-9F2A-E17736BEAFA3}" type="slidenum">
              <a:rPr lang="en-US" smtClean="0"/>
              <a:t>‹#›</a:t>
            </a:fld>
            <a:endParaRPr lang="en-US"/>
          </a:p>
        </p:txBody>
      </p:sp>
    </p:spTree>
    <p:extLst>
      <p:ext uri="{BB962C8B-B14F-4D97-AF65-F5344CB8AC3E}">
        <p14:creationId xmlns:p14="http://schemas.microsoft.com/office/powerpoint/2010/main" val="2276152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&amp; Collaboration:  Facebook, Google +, LinkedIn, </a:t>
            </a:r>
            <a:r>
              <a:rPr lang="en-US" dirty="0" err="1" smtClean="0"/>
              <a:t>Pheed</a:t>
            </a:r>
            <a:r>
              <a:rPr lang="en-US" dirty="0" smtClean="0"/>
              <a:t>, </a:t>
            </a:r>
            <a:r>
              <a:rPr lang="en-US" dirty="0" err="1" smtClean="0"/>
              <a:t>PicsArt</a:t>
            </a:r>
            <a:r>
              <a:rPr lang="en-US" dirty="0" smtClean="0"/>
              <a:t>, Multiplayer video games</a:t>
            </a:r>
          </a:p>
          <a:p>
            <a:r>
              <a:rPr lang="en-US" dirty="0" smtClean="0"/>
              <a:t>Q &amp; A: Ask, </a:t>
            </a:r>
            <a:r>
              <a:rPr lang="en-US" dirty="0" err="1" smtClean="0"/>
              <a:t>fm</a:t>
            </a:r>
            <a:r>
              <a:rPr lang="en-US" dirty="0" smtClean="0"/>
              <a:t>, </a:t>
            </a:r>
            <a:r>
              <a:rPr lang="en-US" dirty="0" err="1" smtClean="0"/>
              <a:t>Yik</a:t>
            </a:r>
            <a:r>
              <a:rPr lang="en-US" dirty="0" smtClean="0"/>
              <a:t> Yak</a:t>
            </a:r>
          </a:p>
          <a:p>
            <a:r>
              <a:rPr lang="en-US" dirty="0" smtClean="0"/>
              <a:t>Blogging</a:t>
            </a:r>
            <a:r>
              <a:rPr lang="en-US" baseline="0" dirty="0" smtClean="0"/>
              <a:t> &amp; </a:t>
            </a:r>
            <a:r>
              <a:rPr lang="en-US" baseline="0" dirty="0" err="1" smtClean="0"/>
              <a:t>Microblogging</a:t>
            </a:r>
            <a:r>
              <a:rPr lang="en-US" baseline="0" dirty="0" smtClean="0"/>
              <a:t>: </a:t>
            </a:r>
            <a:r>
              <a:rPr lang="en-US" baseline="0" dirty="0" err="1" smtClean="0"/>
              <a:t>Tumblr</a:t>
            </a:r>
            <a:r>
              <a:rPr lang="en-US" baseline="0" dirty="0" smtClean="0"/>
              <a:t>, </a:t>
            </a:r>
            <a:r>
              <a:rPr lang="en-US" baseline="0" dirty="0" err="1" smtClean="0"/>
              <a:t>Wanelo</a:t>
            </a:r>
            <a:r>
              <a:rPr lang="en-US" baseline="0" dirty="0" smtClean="0"/>
              <a:t> Twitter</a:t>
            </a:r>
          </a:p>
          <a:p>
            <a:r>
              <a:rPr lang="en-US" baseline="0" dirty="0" smtClean="0"/>
              <a:t>Image Sharing: Flickr, </a:t>
            </a:r>
            <a:r>
              <a:rPr lang="en-US" baseline="0" dirty="0" err="1" smtClean="0"/>
              <a:t>Instagram</a:t>
            </a:r>
            <a:r>
              <a:rPr lang="en-US" baseline="0" dirty="0" smtClean="0"/>
              <a:t>, </a:t>
            </a:r>
            <a:r>
              <a:rPr lang="en-US" baseline="0" dirty="0" err="1" smtClean="0"/>
              <a:t>Pinterest</a:t>
            </a:r>
            <a:r>
              <a:rPr lang="en-US" baseline="0" dirty="0" smtClean="0"/>
              <a:t>, </a:t>
            </a:r>
            <a:r>
              <a:rPr lang="en-US" baseline="0" dirty="0" err="1" smtClean="0"/>
              <a:t>Snapchat</a:t>
            </a:r>
            <a:endParaRPr lang="en-US" baseline="0" dirty="0" smtClean="0"/>
          </a:p>
          <a:p>
            <a:r>
              <a:rPr lang="en-US" baseline="0" dirty="0" smtClean="0"/>
              <a:t>Video Sharing: YouTube, Vine</a:t>
            </a:r>
          </a:p>
          <a:p>
            <a:r>
              <a:rPr lang="en-US" baseline="0" dirty="0" smtClean="0"/>
              <a:t>Video Chat: </a:t>
            </a:r>
            <a:r>
              <a:rPr lang="en-US" baseline="0" dirty="0" err="1" smtClean="0"/>
              <a:t>Facetime</a:t>
            </a:r>
            <a:r>
              <a:rPr lang="en-US" baseline="0" dirty="0" smtClean="0"/>
              <a:t>, Skype, </a:t>
            </a:r>
            <a:r>
              <a:rPr lang="en-US" baseline="0" dirty="0" err="1" smtClean="0"/>
              <a:t>Viber</a:t>
            </a:r>
            <a:r>
              <a:rPr lang="en-US" baseline="0" dirty="0" smtClean="0"/>
              <a:t>, </a:t>
            </a:r>
            <a:r>
              <a:rPr lang="en-US" baseline="0" dirty="0" err="1" smtClean="0"/>
              <a:t>Oovoo</a:t>
            </a:r>
            <a:endParaRPr lang="en-US" baseline="0" dirty="0" smtClean="0"/>
          </a:p>
          <a:p>
            <a:r>
              <a:rPr lang="en-US" baseline="0" dirty="0" smtClean="0"/>
              <a:t>Messaging:  Instant messaging, texting, e-mail, Google chat</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31</a:t>
            </a:fld>
            <a:endParaRPr lang="en-US"/>
          </a:p>
        </p:txBody>
      </p:sp>
    </p:spTree>
    <p:extLst>
      <p:ext uri="{BB962C8B-B14F-4D97-AF65-F5344CB8AC3E}">
        <p14:creationId xmlns:p14="http://schemas.microsoft.com/office/powerpoint/2010/main" val="199697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61</a:t>
            </a:fld>
            <a:endParaRPr lang="en-US"/>
          </a:p>
        </p:txBody>
      </p:sp>
    </p:spTree>
    <p:extLst>
      <p:ext uri="{BB962C8B-B14F-4D97-AF65-F5344CB8AC3E}">
        <p14:creationId xmlns:p14="http://schemas.microsoft.com/office/powerpoint/2010/main" val="60326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Etiquette</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45</a:t>
            </a:fld>
            <a:endParaRPr lang="en-US"/>
          </a:p>
        </p:txBody>
      </p:sp>
    </p:spTree>
    <p:extLst>
      <p:ext uri="{BB962C8B-B14F-4D97-AF65-F5344CB8AC3E}">
        <p14:creationId xmlns:p14="http://schemas.microsoft.com/office/powerpoint/2010/main" val="342636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47</a:t>
            </a:fld>
            <a:endParaRPr lang="en-US"/>
          </a:p>
        </p:txBody>
      </p:sp>
    </p:spTree>
    <p:extLst>
      <p:ext uri="{BB962C8B-B14F-4D97-AF65-F5344CB8AC3E}">
        <p14:creationId xmlns:p14="http://schemas.microsoft.com/office/powerpoint/2010/main" val="262099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Literacy</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49</a:t>
            </a:fld>
            <a:endParaRPr lang="en-US"/>
          </a:p>
        </p:txBody>
      </p:sp>
    </p:spTree>
    <p:extLst>
      <p:ext uri="{BB962C8B-B14F-4D97-AF65-F5344CB8AC3E}">
        <p14:creationId xmlns:p14="http://schemas.microsoft.com/office/powerpoint/2010/main" val="417675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51</a:t>
            </a:fld>
            <a:endParaRPr lang="en-US"/>
          </a:p>
        </p:txBody>
      </p:sp>
    </p:spTree>
    <p:extLst>
      <p:ext uri="{BB962C8B-B14F-4D97-AF65-F5344CB8AC3E}">
        <p14:creationId xmlns:p14="http://schemas.microsoft.com/office/powerpoint/2010/main" val="104511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Commerce</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53</a:t>
            </a:fld>
            <a:endParaRPr lang="en-US"/>
          </a:p>
        </p:txBody>
      </p:sp>
    </p:spTree>
    <p:extLst>
      <p:ext uri="{BB962C8B-B14F-4D97-AF65-F5344CB8AC3E}">
        <p14:creationId xmlns:p14="http://schemas.microsoft.com/office/powerpoint/2010/main" val="246433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55</a:t>
            </a:fld>
            <a:endParaRPr lang="en-US"/>
          </a:p>
        </p:txBody>
      </p:sp>
    </p:spTree>
    <p:extLst>
      <p:ext uri="{BB962C8B-B14F-4D97-AF65-F5344CB8AC3E}">
        <p14:creationId xmlns:p14="http://schemas.microsoft.com/office/powerpoint/2010/main" val="218404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Rights and Responsibilities</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57</a:t>
            </a:fld>
            <a:endParaRPr lang="en-US"/>
          </a:p>
        </p:txBody>
      </p:sp>
    </p:spTree>
    <p:extLst>
      <p:ext uri="{BB962C8B-B14F-4D97-AF65-F5344CB8AC3E}">
        <p14:creationId xmlns:p14="http://schemas.microsoft.com/office/powerpoint/2010/main" val="180069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and Wellness</a:t>
            </a:r>
            <a:endParaRPr lang="en-US" dirty="0"/>
          </a:p>
        </p:txBody>
      </p:sp>
      <p:sp>
        <p:nvSpPr>
          <p:cNvPr id="4" name="Slide Number Placeholder 3"/>
          <p:cNvSpPr>
            <a:spLocks noGrp="1"/>
          </p:cNvSpPr>
          <p:nvPr>
            <p:ph type="sldNum" sz="quarter" idx="10"/>
          </p:nvPr>
        </p:nvSpPr>
        <p:spPr/>
        <p:txBody>
          <a:bodyPr/>
          <a:lstStyle/>
          <a:p>
            <a:fld id="{B3861810-6E2A-294B-9F2A-E17736BEAFA3}" type="slidenum">
              <a:rPr lang="en-US" smtClean="0"/>
              <a:t>59</a:t>
            </a:fld>
            <a:endParaRPr lang="en-US"/>
          </a:p>
        </p:txBody>
      </p:sp>
    </p:spTree>
    <p:extLst>
      <p:ext uri="{BB962C8B-B14F-4D97-AF65-F5344CB8AC3E}">
        <p14:creationId xmlns:p14="http://schemas.microsoft.com/office/powerpoint/2010/main" val="1613864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E3E9EC90-96F0-164A-AC4A-52FEE1C27080}" type="datetime1">
              <a:rPr lang="en-US" smtClean="0"/>
              <a:t>9/1/2015</a:t>
            </a:fld>
            <a:endParaRPr lang="en-US"/>
          </a:p>
        </p:txBody>
      </p:sp>
      <p:sp>
        <p:nvSpPr>
          <p:cNvPr id="5" name="Footer Placeholder 4"/>
          <p:cNvSpPr>
            <a:spLocks noGrp="1"/>
          </p:cNvSpPr>
          <p:nvPr>
            <p:ph type="ftr" sz="quarter" idx="11"/>
          </p:nvPr>
        </p:nvSpPr>
        <p:spPr/>
        <p:txBody>
          <a:bodyPr/>
          <a:lstStyle/>
          <a:p>
            <a:r>
              <a:rPr lang="en-US" smtClean="0"/>
              <a:t>KSCA/KSDE Summer Camp 2015</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37051D-95C4-2A40-AEB2-B53A012AEB40}" type="datetime1">
              <a:rPr lang="en-US" smtClean="0"/>
              <a:t>9/1/2015</a:t>
            </a:fld>
            <a:endParaRPr lang="en-US"/>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1D218-A44A-F647-A9D4-85D71F198911}" type="datetime1">
              <a:rPr lang="en-US" smtClean="0"/>
              <a:t>9/1/2015</a:t>
            </a:fld>
            <a:endParaRPr lang="en-US"/>
          </a:p>
        </p:txBody>
      </p:sp>
      <p:sp>
        <p:nvSpPr>
          <p:cNvPr id="3" name="Footer Placeholder 2"/>
          <p:cNvSpPr>
            <a:spLocks noGrp="1"/>
          </p:cNvSpPr>
          <p:nvPr>
            <p:ph type="ftr" sz="quarter" idx="11"/>
          </p:nvPr>
        </p:nvSpPr>
        <p:spPr/>
        <p:txBody>
          <a:bodyPr/>
          <a:lstStyle/>
          <a:p>
            <a:r>
              <a:rPr lang="en-US" smtClean="0"/>
              <a:t>KSCA/KSDE Summer Camp 2015</a:t>
            </a:r>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99AA9-5C09-434D-B47F-B545780D92F5}" type="datetime1">
              <a:rPr lang="en-US" smtClean="0"/>
              <a:t>9/1/2015</a:t>
            </a:fld>
            <a:endParaRPr lang="en-US"/>
          </a:p>
        </p:txBody>
      </p:sp>
      <p:sp>
        <p:nvSpPr>
          <p:cNvPr id="6" name="Footer Placeholder 5"/>
          <p:cNvSpPr>
            <a:spLocks noGrp="1"/>
          </p:cNvSpPr>
          <p:nvPr>
            <p:ph type="ftr" sz="quarter" idx="11"/>
          </p:nvPr>
        </p:nvSpPr>
        <p:spPr/>
        <p:txBody>
          <a:bodyPr/>
          <a:lstStyle/>
          <a:p>
            <a:r>
              <a:rPr lang="en-US" smtClean="0"/>
              <a:t>KSCA/KSDE Summer Camp 2015</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195D7D-90F2-CE44-8F16-9DF06555A7AB}" type="datetime1">
              <a:rPr lang="en-US" smtClean="0"/>
              <a:t>9/1/2015</a:t>
            </a:fld>
            <a:endParaRPr lang="en-US"/>
          </a:p>
        </p:txBody>
      </p:sp>
      <p:sp>
        <p:nvSpPr>
          <p:cNvPr id="6" name="Footer Placeholder 5"/>
          <p:cNvSpPr>
            <a:spLocks noGrp="1"/>
          </p:cNvSpPr>
          <p:nvPr>
            <p:ph type="ftr" sz="quarter" idx="11"/>
          </p:nvPr>
        </p:nvSpPr>
        <p:spPr/>
        <p:txBody>
          <a:bodyPr/>
          <a:lstStyle/>
          <a:p>
            <a:r>
              <a:rPr lang="en-US" smtClean="0"/>
              <a:t>KSCA/KSDE Summer Camp 2015</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7E07F58-1F44-DB41-AFD7-AF95B855EF2E}" type="datetime1">
              <a:rPr lang="en-US" smtClean="0"/>
              <a:t>9/1/2015</a:t>
            </a:fld>
            <a:endParaRPr lang="en-US"/>
          </a:p>
        </p:txBody>
      </p:sp>
      <p:sp>
        <p:nvSpPr>
          <p:cNvPr id="5" name="Footer Placeholder 4"/>
          <p:cNvSpPr>
            <a:spLocks noGrp="1"/>
          </p:cNvSpPr>
          <p:nvPr>
            <p:ph type="ftr" sz="quarter" idx="11"/>
          </p:nvPr>
        </p:nvSpPr>
        <p:spPr/>
        <p:txBody>
          <a:bodyPr/>
          <a:lstStyle/>
          <a:p>
            <a:r>
              <a:rPr lang="en-US" smtClean="0"/>
              <a:t>KSCA/KSDE Summer Camp 2015</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A600845-21B8-B548-B61B-04393B8F97F1}" type="datetime1">
              <a:rPr lang="en-US" smtClean="0"/>
              <a:t>9/1/2015</a:t>
            </a:fld>
            <a:endParaRPr lang="en-US"/>
          </a:p>
        </p:txBody>
      </p:sp>
      <p:sp>
        <p:nvSpPr>
          <p:cNvPr id="5" name="Footer Placeholder 4"/>
          <p:cNvSpPr>
            <a:spLocks noGrp="1"/>
          </p:cNvSpPr>
          <p:nvPr>
            <p:ph type="ftr" sz="quarter" idx="11"/>
          </p:nvPr>
        </p:nvSpPr>
        <p:spPr/>
        <p:txBody>
          <a:bodyPr/>
          <a:lstStyle/>
          <a:p>
            <a:r>
              <a:rPr lang="en-US" smtClean="0"/>
              <a:t>KSCA/KSDE Summer Camp 2015</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E85DA92-6A29-B444-86DE-A1BD0B1F03BE}" type="datetime1">
              <a:rPr lang="en-US" smtClean="0"/>
              <a:t>9/1/2015</a:t>
            </a:fld>
            <a:endParaRPr lang="en-US"/>
          </a:p>
        </p:txBody>
      </p:sp>
      <p:sp>
        <p:nvSpPr>
          <p:cNvPr id="5" name="Footer Placeholder 4"/>
          <p:cNvSpPr>
            <a:spLocks noGrp="1"/>
          </p:cNvSpPr>
          <p:nvPr>
            <p:ph type="ftr" sz="quarter" idx="11"/>
          </p:nvPr>
        </p:nvSpPr>
        <p:spPr/>
        <p:txBody>
          <a:bodyPr/>
          <a:lstStyle/>
          <a:p>
            <a:r>
              <a:rPr lang="en-US" smtClean="0"/>
              <a:t>KSCA/KSDE Summer Camp 2015</a:t>
            </a:r>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0B797FF0-E813-AF4D-9C18-05E27EE836F7}" type="datetime1">
              <a:rPr lang="en-US" smtClean="0"/>
              <a:t>9/1/2015</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r>
              <a:rPr lang="en-US" smtClean="0"/>
              <a:t>KSCA/KSDE Summer Camp 2015</a:t>
            </a:r>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D4273152-32E0-8543-AE6F-2A7883072A90}" type="datetime1">
              <a:rPr lang="en-US" smtClean="0"/>
              <a:t>9/1/2015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r>
              <a:rPr lang="en-US" smtClean="0"/>
              <a:t>KSCA/KSDE Summer Camp 2015</a:t>
            </a:r>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03D033E-557B-5745-9D2E-004D849F20C0}" type="datetime1">
              <a:rPr lang="en-US" smtClean="0"/>
              <a:t>9/1/2015</a:t>
            </a:fld>
            <a:endParaRPr lang="en-US"/>
          </a:p>
        </p:txBody>
      </p:sp>
      <p:sp>
        <p:nvSpPr>
          <p:cNvPr id="6" name="Footer Placeholder 5"/>
          <p:cNvSpPr>
            <a:spLocks noGrp="1"/>
          </p:cNvSpPr>
          <p:nvPr>
            <p:ph type="ftr" sz="quarter" idx="11"/>
          </p:nvPr>
        </p:nvSpPr>
        <p:spPr/>
        <p:txBody>
          <a:bodyPr/>
          <a:lstStyle/>
          <a:p>
            <a:r>
              <a:rPr lang="en-US" smtClean="0"/>
              <a:t>KSCA/KSDE Summer Camp 2015</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6CC44B-52AA-5D45-BC67-8EC5B234F8E8}" type="datetime1">
              <a:rPr lang="en-US" smtClean="0"/>
              <a:t>9/1/2015</a:t>
            </a:fld>
            <a:endParaRPr lang="en-US"/>
          </a:p>
        </p:txBody>
      </p:sp>
      <p:sp>
        <p:nvSpPr>
          <p:cNvPr id="8" name="Footer Placeholder 7"/>
          <p:cNvSpPr>
            <a:spLocks noGrp="1"/>
          </p:cNvSpPr>
          <p:nvPr>
            <p:ph type="ftr" sz="quarter" idx="11"/>
          </p:nvPr>
        </p:nvSpPr>
        <p:spPr/>
        <p:txBody>
          <a:bodyPr/>
          <a:lstStyle/>
          <a:p>
            <a:r>
              <a:rPr lang="en-US" smtClean="0"/>
              <a:t>KSCA/KSDE Summer Camp 2015</a:t>
            </a:r>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C3D4817-DE38-CD48-AF11-DF5932855F01}" type="datetime1">
              <a:rPr lang="en-US" smtClean="0"/>
              <a:t>9/1/2015</a:t>
            </a:fld>
            <a:endParaRPr lang="en-US"/>
          </a:p>
        </p:txBody>
      </p:sp>
      <p:sp>
        <p:nvSpPr>
          <p:cNvPr id="6" name="Footer Placeholder 5"/>
          <p:cNvSpPr>
            <a:spLocks noGrp="1"/>
          </p:cNvSpPr>
          <p:nvPr>
            <p:ph type="ftr" sz="quarter" idx="11"/>
          </p:nvPr>
        </p:nvSpPr>
        <p:spPr/>
        <p:txBody>
          <a:bodyPr/>
          <a:lstStyle/>
          <a:p>
            <a:r>
              <a:rPr lang="en-US" smtClean="0"/>
              <a:t>KSCA/KSDE Summer Camp 2015</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A11AAE5-3584-E847-90A6-6FD771AD2965}" type="datetime1">
              <a:rPr lang="en-US" smtClean="0"/>
              <a:t>9/1/2015</a:t>
            </a:fld>
            <a:endParaRPr lang="en-US"/>
          </a:p>
        </p:txBody>
      </p:sp>
      <p:sp>
        <p:nvSpPr>
          <p:cNvPr id="6" name="Footer Placeholder 5"/>
          <p:cNvSpPr>
            <a:spLocks noGrp="1"/>
          </p:cNvSpPr>
          <p:nvPr>
            <p:ph type="ftr" sz="quarter" idx="11"/>
          </p:nvPr>
        </p:nvSpPr>
        <p:spPr/>
        <p:txBody>
          <a:bodyPr/>
          <a:lstStyle/>
          <a:p>
            <a:r>
              <a:rPr lang="en-US" smtClean="0"/>
              <a:t>KSCA/KSDE Summer Camp 2015</a:t>
            </a:r>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B0DC096-F574-1C4C-B854-6CEB4CC71C55}" type="datetime1">
              <a:rPr lang="en-US" smtClean="0"/>
              <a:t>9/1/2015</a:t>
            </a:fld>
            <a:endParaRPr lang="en-US"/>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alpha val="7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F7B25132-0523-9E45-A048-C9A3CA000A6D}" type="datetime1">
              <a:rPr lang="en-US" smtClean="0"/>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r>
              <a:rPr lang="en-US" smtClean="0"/>
              <a:t>KSCA/KSDE Summer Camp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ommonsensemedia.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tomiclearning.com/k12/en/assessment" TargetMode="External"/><Relationship Id="rId2" Type="http://schemas.openxmlformats.org/officeDocument/2006/relationships/hyperlink" Target="http://pbskids.org/webonau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1047364"/>
            <a:ext cx="5724862" cy="3056814"/>
          </a:xfrm>
        </p:spPr>
        <p:txBody>
          <a:bodyPr/>
          <a:lstStyle/>
          <a:p>
            <a:r>
              <a:rPr lang="en-US" dirty="0" smtClean="0"/>
              <a:t>Teaching Digital Citizenship to the </a:t>
            </a:r>
            <a:r>
              <a:rPr lang="en-US" dirty="0" err="1" smtClean="0"/>
              <a:t>iGeneration</a:t>
            </a:r>
            <a:endParaRPr lang="en-US" dirty="0"/>
          </a:p>
        </p:txBody>
      </p:sp>
      <p:sp>
        <p:nvSpPr>
          <p:cNvPr id="3" name="Subtitle 2"/>
          <p:cNvSpPr>
            <a:spLocks noGrp="1"/>
          </p:cNvSpPr>
          <p:nvPr>
            <p:ph type="subTitle" idx="1"/>
          </p:nvPr>
        </p:nvSpPr>
        <p:spPr>
          <a:xfrm>
            <a:off x="1709569" y="4955232"/>
            <a:ext cx="5724862" cy="1007200"/>
          </a:xfrm>
        </p:spPr>
        <p:txBody>
          <a:bodyPr/>
          <a:lstStyle/>
          <a:p>
            <a:r>
              <a:rPr lang="en-US" dirty="0" smtClean="0"/>
              <a:t>Dr. Mary Fry, LCPC, RPT-S</a:t>
            </a:r>
          </a:p>
          <a:p>
            <a:r>
              <a:rPr lang="en-US" dirty="0" err="1" smtClean="0"/>
              <a:t>MidAmerica</a:t>
            </a:r>
            <a:r>
              <a:rPr lang="en-US" dirty="0" smtClean="0"/>
              <a:t> Nazarene University</a:t>
            </a:r>
          </a:p>
          <a:p>
            <a:r>
              <a:rPr lang="en-US" dirty="0" err="1" smtClean="0"/>
              <a:t>mlfry@mnu.edu</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10257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0818" y="1537619"/>
            <a:ext cx="8162365" cy="3275794"/>
          </a:xfrm>
        </p:spPr>
        <p:txBody>
          <a:bodyPr/>
          <a:lstStyle/>
          <a:p>
            <a:r>
              <a:rPr lang="en-US" sz="3600" dirty="0" smtClean="0"/>
              <a:t>It is the parent’s relationship with </a:t>
            </a:r>
            <a:br>
              <a:rPr lang="en-US" sz="3600" dirty="0" smtClean="0"/>
            </a:br>
            <a:r>
              <a:rPr lang="en-US" sz="3600" dirty="0" smtClean="0"/>
              <a:t>and consumption of </a:t>
            </a:r>
            <a:br>
              <a:rPr lang="en-US" sz="3600" dirty="0" smtClean="0"/>
            </a:br>
            <a:r>
              <a:rPr lang="en-US" sz="3600" dirty="0" smtClean="0"/>
              <a:t>digital technology</a:t>
            </a:r>
            <a:br>
              <a:rPr lang="en-US" sz="3600" dirty="0" smtClean="0"/>
            </a:br>
            <a:r>
              <a:rPr lang="en-US" sz="3600" dirty="0" smtClean="0"/>
              <a:t>that shapes their children’s </a:t>
            </a:r>
            <a:br>
              <a:rPr lang="en-US" sz="3600" dirty="0" smtClean="0"/>
            </a:br>
            <a:r>
              <a:rPr lang="en-US" sz="3600" dirty="0" smtClean="0"/>
              <a:t>usage in the home.</a:t>
            </a:r>
            <a:br>
              <a:rPr lang="en-US" sz="3600" dirty="0" smtClean="0"/>
            </a:br>
            <a:r>
              <a:rPr lang="en-US" sz="1600" dirty="0" smtClean="0"/>
              <a:t>(Gold, 2015, p. 23)</a:t>
            </a:r>
            <a:endParaRPr lang="en-US" sz="16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428928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Parenting Styles</a:t>
            </a:r>
            <a:endParaRPr lang="en-US" dirty="0"/>
          </a:p>
        </p:txBody>
      </p:sp>
      <p:sp>
        <p:nvSpPr>
          <p:cNvPr id="6" name="Content Placeholder 5"/>
          <p:cNvSpPr>
            <a:spLocks noGrp="1"/>
          </p:cNvSpPr>
          <p:nvPr>
            <p:ph idx="1"/>
          </p:nvPr>
        </p:nvSpPr>
        <p:spPr/>
        <p:txBody>
          <a:bodyPr>
            <a:normAutofit/>
          </a:bodyPr>
          <a:lstStyle/>
          <a:p>
            <a:r>
              <a:rPr lang="en-US" sz="3600" dirty="0" smtClean="0"/>
              <a:t>Authoritarian</a:t>
            </a:r>
          </a:p>
          <a:p>
            <a:r>
              <a:rPr lang="en-US" sz="3600" dirty="0" smtClean="0"/>
              <a:t>Authoritative</a:t>
            </a:r>
          </a:p>
          <a:p>
            <a:r>
              <a:rPr lang="en-US" sz="3600" dirty="0" smtClean="0"/>
              <a:t>Permissive</a:t>
            </a:r>
          </a:p>
          <a:p>
            <a:r>
              <a:rPr lang="en-US" sz="3600" dirty="0" smtClean="0"/>
              <a:t>Laissez-Faire</a:t>
            </a:r>
            <a:endParaRPr lang="en-US" sz="36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3437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Digital Parenting Style</a:t>
            </a:r>
            <a:endParaRPr lang="en-US" dirty="0"/>
          </a:p>
        </p:txBody>
      </p:sp>
      <p:sp>
        <p:nvSpPr>
          <p:cNvPr id="6" name="Text Placeholder 5"/>
          <p:cNvSpPr>
            <a:spLocks noGrp="1"/>
          </p:cNvSpPr>
          <p:nvPr>
            <p:ph type="body" idx="1"/>
          </p:nvPr>
        </p:nvSpPr>
        <p:spPr/>
        <p:txBody>
          <a:bodyPr/>
          <a:lstStyle/>
          <a:p>
            <a:r>
              <a:rPr lang="en-US" dirty="0" smtClean="0"/>
              <a:t>Gold, 2015, pp.18-20</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25645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My approach to family rules for technology is..</a:t>
            </a:r>
            <a:endParaRPr lang="en-US" sz="4000" dirty="0"/>
          </a:p>
        </p:txBody>
      </p:sp>
      <p:sp>
        <p:nvSpPr>
          <p:cNvPr id="6" name="Content Placeholder 5"/>
          <p:cNvSpPr>
            <a:spLocks noGrp="1"/>
          </p:cNvSpPr>
          <p:nvPr>
            <p:ph idx="1"/>
          </p:nvPr>
        </p:nvSpPr>
        <p:spPr>
          <a:xfrm>
            <a:off x="557051" y="1586753"/>
            <a:ext cx="8132952" cy="4571999"/>
          </a:xfrm>
        </p:spPr>
        <p:txBody>
          <a:bodyPr>
            <a:normAutofit/>
          </a:bodyPr>
          <a:lstStyle/>
          <a:p>
            <a:pPr marL="514350" indent="-514350">
              <a:buFont typeface="+mj-lt"/>
              <a:buAutoNum type="alphaUcPeriod"/>
            </a:pPr>
            <a:r>
              <a:rPr lang="en-US" sz="2800" dirty="0" smtClean="0"/>
              <a:t>I wouldn’t bother.</a:t>
            </a:r>
          </a:p>
          <a:p>
            <a:pPr marL="514350" indent="-514350">
              <a:buFont typeface="+mj-lt"/>
              <a:buAutoNum type="alphaUcPeriod"/>
            </a:pPr>
            <a:r>
              <a:rPr lang="en-US" sz="2800" dirty="0" smtClean="0"/>
              <a:t>I would try my best to enforce rules but might have difficulty with follow-through</a:t>
            </a:r>
          </a:p>
          <a:p>
            <a:pPr marL="514350" indent="-514350">
              <a:buFont typeface="+mj-lt"/>
              <a:buAutoNum type="alphaUcPeriod"/>
            </a:pPr>
            <a:r>
              <a:rPr lang="en-US" sz="2800" dirty="0" smtClean="0"/>
              <a:t>I would include my children in the process of developing a family technology plan.</a:t>
            </a:r>
          </a:p>
          <a:p>
            <a:pPr marL="514350" indent="-514350">
              <a:buFont typeface="+mj-lt"/>
              <a:buAutoNum type="alphaUcPeriod"/>
            </a:pPr>
            <a:r>
              <a:rPr lang="en-US" sz="2800" dirty="0" smtClean="0"/>
              <a:t>My husband and I will type up clear, consistent rules about when and how technology can be used.</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4735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Ideally, how would you monitor your child’s internet use?</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smtClean="0"/>
              <a:t>Wouldn’t bother.</a:t>
            </a:r>
          </a:p>
          <a:p>
            <a:pPr marL="514350" indent="-514350">
              <a:buFont typeface="+mj-lt"/>
              <a:buAutoNum type="alphaUcPeriod"/>
            </a:pPr>
            <a:r>
              <a:rPr lang="en-US" sz="2800" dirty="0" smtClean="0"/>
              <a:t>Would occasionally look at my child’s phone or search history.</a:t>
            </a:r>
          </a:p>
          <a:p>
            <a:pPr marL="514350" indent="-514350">
              <a:buFont typeface="+mj-lt"/>
              <a:buAutoNum type="alphaUcPeriod"/>
            </a:pPr>
            <a:r>
              <a:rPr lang="en-US" sz="2800" dirty="0" smtClean="0"/>
              <a:t>Would consistently check my child’s texts and quietly follow her on social media sites.</a:t>
            </a:r>
          </a:p>
          <a:p>
            <a:pPr marL="514350" indent="-514350">
              <a:buFont typeface="+mj-lt"/>
              <a:buAutoNum type="alphaUcPeriod"/>
            </a:pPr>
            <a:r>
              <a:rPr lang="en-US" sz="2800" dirty="0" smtClean="0"/>
              <a:t>Would install parental controls and filters.  I would block inappropriate websites and monitor all activity.</a:t>
            </a: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8158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Would you allow your son to play online games on school nights?</a:t>
            </a:r>
            <a:endParaRPr lang="en-US" sz="4000" dirty="0"/>
          </a:p>
        </p:txBody>
      </p:sp>
      <p:sp>
        <p:nvSpPr>
          <p:cNvPr id="3" name="Content Placeholder 2"/>
          <p:cNvSpPr>
            <a:spLocks noGrp="1"/>
          </p:cNvSpPr>
          <p:nvPr>
            <p:ph idx="1"/>
          </p:nvPr>
        </p:nvSpPr>
        <p:spPr>
          <a:xfrm>
            <a:off x="726141" y="1586753"/>
            <a:ext cx="7691719" cy="4769597"/>
          </a:xfrm>
        </p:spPr>
        <p:txBody>
          <a:bodyPr>
            <a:normAutofit fontScale="92500"/>
          </a:bodyPr>
          <a:lstStyle/>
          <a:p>
            <a:pPr marL="514350" indent="-514350">
              <a:buFont typeface="+mj-lt"/>
              <a:buAutoNum type="alphaUcPeriod"/>
            </a:pPr>
            <a:r>
              <a:rPr lang="en-US" sz="2800" dirty="0" smtClean="0"/>
              <a:t>Of course.  What else would he be doing?</a:t>
            </a:r>
          </a:p>
          <a:p>
            <a:pPr marL="514350" indent="-514350">
              <a:buFont typeface="+mj-lt"/>
              <a:buAutoNum type="alphaUcPeriod"/>
            </a:pPr>
            <a:r>
              <a:rPr lang="en-US" sz="2800" dirty="0" smtClean="0"/>
              <a:t>Yes.  He needs the break, and hopefully he will get his homework done afterwards.</a:t>
            </a:r>
          </a:p>
          <a:p>
            <a:pPr marL="514350" indent="-514350">
              <a:buFont typeface="+mj-lt"/>
              <a:buAutoNum type="alphaUcPeriod"/>
            </a:pPr>
            <a:r>
              <a:rPr lang="en-US" sz="2800" dirty="0" smtClean="0"/>
              <a:t>Yes.  But he needs to complete his homework and show it to me, and then I am happy to let him play or to play a game with him.</a:t>
            </a:r>
          </a:p>
          <a:p>
            <a:pPr marL="514350" indent="-514350">
              <a:buFont typeface="+mj-lt"/>
              <a:buAutoNum type="alphaUcPeriod"/>
            </a:pPr>
            <a:r>
              <a:rPr lang="en-US" sz="2800" dirty="0" smtClean="0"/>
              <a:t>No.  Video games are addictive and distracting.  He needs to focus on his homework, and he can play games on the weekend.</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0409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would you do if you found your daughter sending an inappropriate photo to her boyfriend?</a:t>
            </a:r>
            <a:endParaRPr lang="en-US" sz="3600" dirty="0"/>
          </a:p>
        </p:txBody>
      </p:sp>
      <p:sp>
        <p:nvSpPr>
          <p:cNvPr id="3" name="Content Placeholder 2"/>
          <p:cNvSpPr>
            <a:spLocks noGrp="1"/>
          </p:cNvSpPr>
          <p:nvPr>
            <p:ph idx="1"/>
          </p:nvPr>
        </p:nvSpPr>
        <p:spPr>
          <a:xfrm>
            <a:off x="726141" y="2050158"/>
            <a:ext cx="7691719" cy="4306192"/>
          </a:xfrm>
        </p:spPr>
        <p:txBody>
          <a:bodyPr>
            <a:normAutofit fontScale="92500" lnSpcReduction="20000"/>
          </a:bodyPr>
          <a:lstStyle/>
          <a:p>
            <a:pPr marL="514350" indent="-514350">
              <a:buFont typeface="+mj-lt"/>
              <a:buAutoNum type="alphaUcPeriod"/>
            </a:pPr>
            <a:r>
              <a:rPr lang="en-US" sz="2800" dirty="0" smtClean="0"/>
              <a:t>Nothing.  It is her private business.</a:t>
            </a:r>
          </a:p>
          <a:p>
            <a:pPr marL="514350" indent="-514350">
              <a:buFont typeface="+mj-lt"/>
              <a:buAutoNum type="alphaUcPeriod"/>
            </a:pPr>
            <a:r>
              <a:rPr lang="en-US" sz="2800" dirty="0" smtClean="0"/>
              <a:t>Express concern and discuss what is going on in the relationship.</a:t>
            </a:r>
          </a:p>
          <a:p>
            <a:pPr marL="514350" indent="-514350">
              <a:buFont typeface="+mj-lt"/>
              <a:buAutoNum type="alphaUcPeriod"/>
            </a:pPr>
            <a:r>
              <a:rPr lang="en-US" sz="2800" dirty="0" smtClean="0"/>
              <a:t>Express concern about my daughter’s self-esteem while contacting the boy’s parents to make sure the picture is not forwarded.  Then take away her phone for the next few days.</a:t>
            </a:r>
          </a:p>
          <a:p>
            <a:pPr marL="514350" indent="-514350">
              <a:buFont typeface="+mj-lt"/>
              <a:buAutoNum type="alphaUcPeriod"/>
            </a:pPr>
            <a:r>
              <a:rPr lang="en-US" sz="2800" dirty="0" smtClean="0"/>
              <a:t>Forbid my daughter from ever seeing the boy again and then take away her phone for the next month.</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66167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Scoring for Digital </a:t>
            </a:r>
            <a:br>
              <a:rPr lang="en-US" sz="4800" dirty="0" smtClean="0"/>
            </a:br>
            <a:r>
              <a:rPr lang="en-US" sz="4800" dirty="0" smtClean="0"/>
              <a:t>Parenting Style</a:t>
            </a:r>
            <a:endParaRPr lang="en-US" sz="4800" dirty="0"/>
          </a:p>
        </p:txBody>
      </p:sp>
      <p:sp>
        <p:nvSpPr>
          <p:cNvPr id="3" name="Content Placeholder 2"/>
          <p:cNvSpPr>
            <a:spLocks noGrp="1"/>
          </p:cNvSpPr>
          <p:nvPr>
            <p:ph idx="1"/>
          </p:nvPr>
        </p:nvSpPr>
        <p:spPr>
          <a:xfrm>
            <a:off x="726141" y="1782746"/>
            <a:ext cx="7691719" cy="4573604"/>
          </a:xfrm>
        </p:spPr>
        <p:txBody>
          <a:bodyPr>
            <a:normAutofit/>
          </a:bodyPr>
          <a:lstStyle/>
          <a:p>
            <a:r>
              <a:rPr lang="en-US" sz="2800" b="1" dirty="0" smtClean="0"/>
              <a:t>A</a:t>
            </a:r>
            <a:r>
              <a:rPr lang="en-US" sz="2800" dirty="0" smtClean="0"/>
              <a:t> </a:t>
            </a:r>
            <a:r>
              <a:rPr lang="en-US" sz="2800" b="1" dirty="0" smtClean="0"/>
              <a:t>responses</a:t>
            </a:r>
            <a:r>
              <a:rPr lang="en-US" sz="2800" dirty="0" smtClean="0"/>
              <a:t> shows parent fits into </a:t>
            </a:r>
            <a:r>
              <a:rPr lang="en-US" sz="2800" b="1" dirty="0" smtClean="0"/>
              <a:t>Laissez-faire </a:t>
            </a:r>
            <a:r>
              <a:rPr lang="en-US" sz="2800" dirty="0" smtClean="0"/>
              <a:t>or uninvolved parenting style.</a:t>
            </a:r>
          </a:p>
          <a:p>
            <a:r>
              <a:rPr lang="en-US" sz="2800" b="1" dirty="0" smtClean="0"/>
              <a:t>B responses </a:t>
            </a:r>
            <a:r>
              <a:rPr lang="en-US" sz="2800" dirty="0" smtClean="0"/>
              <a:t>for 2 or more questions show </a:t>
            </a:r>
            <a:r>
              <a:rPr lang="en-US" sz="2800" b="1" dirty="0" smtClean="0"/>
              <a:t>Permissive</a:t>
            </a:r>
            <a:r>
              <a:rPr lang="en-US" sz="2800" dirty="0" smtClean="0"/>
              <a:t> parenting style.</a:t>
            </a:r>
          </a:p>
          <a:p>
            <a:r>
              <a:rPr lang="en-US" sz="2800" b="1" dirty="0"/>
              <a:t>D</a:t>
            </a:r>
            <a:r>
              <a:rPr lang="en-US" sz="2800" b="1" dirty="0" smtClean="0"/>
              <a:t> responses </a:t>
            </a:r>
            <a:r>
              <a:rPr lang="en-US" sz="2800" dirty="0" smtClean="0"/>
              <a:t>for 2 or more questions show </a:t>
            </a:r>
            <a:r>
              <a:rPr lang="en-US" sz="2800" b="1" dirty="0" smtClean="0"/>
              <a:t>Authoritarian </a:t>
            </a:r>
            <a:r>
              <a:rPr lang="en-US" sz="2800" dirty="0" smtClean="0"/>
              <a:t>parenting style</a:t>
            </a:r>
          </a:p>
          <a:p>
            <a:r>
              <a:rPr lang="en-US" sz="2800" b="1" dirty="0" smtClean="0"/>
              <a:t>C responses </a:t>
            </a:r>
            <a:r>
              <a:rPr lang="en-US" sz="2800" dirty="0" smtClean="0"/>
              <a:t>for 2 or more questions reflect </a:t>
            </a:r>
            <a:r>
              <a:rPr lang="en-US" sz="2800" b="1" dirty="0" smtClean="0"/>
              <a:t>Authoritative </a:t>
            </a:r>
            <a:r>
              <a:rPr lang="en-US" sz="2800" dirty="0" smtClean="0"/>
              <a:t>parenting style.</a:t>
            </a:r>
            <a:endParaRPr lang="en-US" sz="2800" b="1" dirty="0" smtClean="0"/>
          </a:p>
          <a:p>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8837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lstStyle/>
          <a:p>
            <a:r>
              <a:rPr lang="en-US" dirty="0" smtClean="0"/>
              <a:t>Laissez-faire parenting is linked to poor self-esteem and less resilience.  Least common style</a:t>
            </a:r>
          </a:p>
          <a:p>
            <a:r>
              <a:rPr lang="en-US" dirty="0" smtClean="0"/>
              <a:t>Permissive parenting shows high level of warmth and low level of restriction.</a:t>
            </a:r>
          </a:p>
          <a:p>
            <a:r>
              <a:rPr lang="en-US" dirty="0" smtClean="0"/>
              <a:t>Authoritarian parents have rules that are not to be questioned.</a:t>
            </a:r>
          </a:p>
          <a:p>
            <a:r>
              <a:rPr lang="en-US" dirty="0" smtClean="0"/>
              <a:t>Authoritative parents is shown to build online resilience and digital citizenship.</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49433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5" name="Title 4"/>
          <p:cNvSpPr>
            <a:spLocks noGrp="1"/>
          </p:cNvSpPr>
          <p:nvPr>
            <p:ph type="ctrTitle"/>
          </p:nvPr>
        </p:nvSpPr>
        <p:spPr/>
        <p:txBody>
          <a:bodyPr/>
          <a:lstStyle/>
          <a:p>
            <a:r>
              <a:rPr lang="en-US" dirty="0" smtClean="0"/>
              <a:t>Encourage the TECH Talk</a:t>
            </a:r>
            <a:endParaRPr lang="en-US" dirty="0"/>
          </a:p>
        </p:txBody>
      </p:sp>
      <p:sp>
        <p:nvSpPr>
          <p:cNvPr id="6" name="Subtitle 5"/>
          <p:cNvSpPr>
            <a:spLocks noGrp="1"/>
          </p:cNvSpPr>
          <p:nvPr>
            <p:ph type="subTitle" idx="1"/>
          </p:nvPr>
        </p:nvSpPr>
        <p:spPr/>
        <p:txBody>
          <a:bodyPr/>
          <a:lstStyle/>
          <a:p>
            <a:r>
              <a:rPr lang="en-US" dirty="0" smtClean="0"/>
              <a:t>(Hofmann, 2014, pp. 10-12)</a:t>
            </a:r>
            <a:endParaRPr lang="en-US" dirty="0"/>
          </a:p>
        </p:txBody>
      </p:sp>
      <p:sp>
        <p:nvSpPr>
          <p:cNvPr id="7" name="Picture Placeholder 6"/>
          <p:cNvSpPr>
            <a:spLocks noGrp="1"/>
          </p:cNvSpPr>
          <p:nvPr>
            <p:ph type="pic" sz="quarter" idx="13"/>
          </p:nvPr>
        </p:nvSpPr>
        <p:spPr/>
      </p:sp>
      <p:pic>
        <p:nvPicPr>
          <p:cNvPr id="8" name="Picture 7"/>
          <p:cNvPicPr>
            <a:picLocks noChangeAspect="1"/>
          </p:cNvPicPr>
          <p:nvPr/>
        </p:nvPicPr>
        <p:blipFill>
          <a:blip r:embed="rId2"/>
          <a:stretch>
            <a:fillRect/>
          </a:stretch>
        </p:blipFill>
        <p:spPr>
          <a:xfrm>
            <a:off x="1764792" y="1091932"/>
            <a:ext cx="5852250" cy="3155625"/>
          </a:xfrm>
          <a:prstGeom prst="rect">
            <a:avLst/>
          </a:prstGeom>
        </p:spPr>
      </p:pic>
    </p:spTree>
    <p:extLst>
      <p:ext uri="{BB962C8B-B14F-4D97-AF65-F5344CB8AC3E}">
        <p14:creationId xmlns:p14="http://schemas.microsoft.com/office/powerpoint/2010/main" val="639341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2" name="Title 1"/>
          <p:cNvSpPr>
            <a:spLocks noGrp="1"/>
          </p:cNvSpPr>
          <p:nvPr>
            <p:ph type="ctrTitle"/>
          </p:nvPr>
        </p:nvSpPr>
        <p:spPr/>
        <p:txBody>
          <a:bodyPr/>
          <a:lstStyle/>
          <a:p>
            <a:r>
              <a:rPr lang="en-US" dirty="0" smtClean="0"/>
              <a:t>A Picnic with Friends</a:t>
            </a:r>
            <a:endParaRPr lang="en-US" dirty="0"/>
          </a:p>
        </p:txBody>
      </p:sp>
      <p:sp>
        <p:nvSpPr>
          <p:cNvPr id="5" name="Subtitle 4"/>
          <p:cNvSpPr>
            <a:spLocks noGrp="1"/>
          </p:cNvSpPr>
          <p:nvPr>
            <p:ph type="subTitle" idx="1"/>
          </p:nvPr>
        </p:nvSpPr>
        <p:spPr/>
        <p:txBody>
          <a:bodyPr/>
          <a:lstStyle/>
          <a:p>
            <a:endParaRPr lang="en-US"/>
          </a:p>
        </p:txBody>
      </p:sp>
      <p:pic>
        <p:nvPicPr>
          <p:cNvPr id="7" name="Picture Placeholder 6" descr="IMG_3957.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773" b="17773"/>
          <a:stretch>
            <a:fillRect/>
          </a:stretch>
        </p:blipFill>
        <p:spPr/>
      </p:pic>
    </p:spTree>
    <p:extLst>
      <p:ext uri="{BB962C8B-B14F-4D97-AF65-F5344CB8AC3E}">
        <p14:creationId xmlns:p14="http://schemas.microsoft.com/office/powerpoint/2010/main" val="210803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0818" y="490255"/>
            <a:ext cx="8162365" cy="2938745"/>
          </a:xfrm>
        </p:spPr>
        <p:txBody>
          <a:bodyPr/>
          <a:lstStyle/>
          <a:p>
            <a:r>
              <a:rPr lang="en-US" sz="4000" b="1" dirty="0" smtClean="0"/>
              <a:t>Tech talk is a deliberate conversation with each of your children regarding the specific technology they use.</a:t>
            </a:r>
            <a:endParaRPr lang="en-US" sz="4000" b="1" dirty="0"/>
          </a:p>
        </p:txBody>
      </p:sp>
      <p:sp>
        <p:nvSpPr>
          <p:cNvPr id="7" name="Text Placeholder 6"/>
          <p:cNvSpPr>
            <a:spLocks noGrp="1"/>
          </p:cNvSpPr>
          <p:nvPr>
            <p:ph type="body" idx="1"/>
          </p:nvPr>
        </p:nvSpPr>
        <p:spPr>
          <a:xfrm>
            <a:off x="490818" y="3429000"/>
            <a:ext cx="8162365" cy="2565482"/>
          </a:xfrm>
        </p:spPr>
        <p:txBody>
          <a:bodyPr>
            <a:normAutofit fontScale="92500"/>
          </a:bodyPr>
          <a:lstStyle/>
          <a:p>
            <a:pPr marL="285750" indent="-285750" algn="l">
              <a:buFont typeface="Arial"/>
              <a:buChar char="•"/>
            </a:pPr>
            <a:r>
              <a:rPr lang="en-US" sz="2800" dirty="0" smtClean="0"/>
              <a:t>Can happen in phases </a:t>
            </a:r>
          </a:p>
          <a:p>
            <a:pPr marL="285750" indent="-285750" algn="l">
              <a:buFont typeface="Arial"/>
              <a:buChar char="•"/>
            </a:pPr>
            <a:r>
              <a:rPr lang="en-US" sz="2800" dirty="0" smtClean="0"/>
              <a:t>Can be revisited </a:t>
            </a:r>
          </a:p>
          <a:p>
            <a:pPr marL="742950" lvl="1" indent="-285750">
              <a:buFont typeface="Arial"/>
              <a:buChar char="•"/>
            </a:pPr>
            <a:r>
              <a:rPr lang="en-US" sz="2800" dirty="0" smtClean="0"/>
              <a:t>to make revisions,</a:t>
            </a:r>
          </a:p>
          <a:p>
            <a:pPr marL="742950" lvl="1" indent="-285750">
              <a:buFont typeface="Arial"/>
              <a:buChar char="•"/>
            </a:pPr>
            <a:r>
              <a:rPr lang="en-US" sz="2800" dirty="0" smtClean="0"/>
              <a:t>to discuss a situation or </a:t>
            </a:r>
          </a:p>
          <a:p>
            <a:pPr marL="742950" lvl="1" indent="-285750">
              <a:buFont typeface="Arial"/>
              <a:buChar char="•"/>
            </a:pPr>
            <a:r>
              <a:rPr lang="en-US" sz="2800" dirty="0" smtClean="0"/>
              <a:t>to assess the use of newly introduced technology</a:t>
            </a:r>
          </a:p>
          <a:p>
            <a:pPr algn="l"/>
            <a:endParaRPr lang="en-US" sz="2800" dirty="0" smtClean="0"/>
          </a:p>
        </p:txBody>
      </p:sp>
      <p:sp>
        <p:nvSpPr>
          <p:cNvPr id="2" name="Footer Placeholder 1"/>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718428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 Talk Phase 1</a:t>
            </a:r>
            <a:endParaRPr lang="en-US" dirty="0"/>
          </a:p>
        </p:txBody>
      </p:sp>
      <p:sp>
        <p:nvSpPr>
          <p:cNvPr id="6" name="Content Placeholder 5"/>
          <p:cNvSpPr>
            <a:spLocks noGrp="1"/>
          </p:cNvSpPr>
          <p:nvPr>
            <p:ph idx="1"/>
          </p:nvPr>
        </p:nvSpPr>
        <p:spPr/>
        <p:txBody>
          <a:bodyPr>
            <a:normAutofit/>
          </a:bodyPr>
          <a:lstStyle/>
          <a:p>
            <a:r>
              <a:rPr lang="en-US" sz="2800" dirty="0" smtClean="0"/>
              <a:t>What technologies are you using?</a:t>
            </a:r>
          </a:p>
          <a:p>
            <a:r>
              <a:rPr lang="en-US" sz="2800" dirty="0" smtClean="0"/>
              <a:t>Can you explain the basics and teach me how to use the ones I’m not familiar with?</a:t>
            </a:r>
          </a:p>
          <a:p>
            <a:r>
              <a:rPr lang="en-US" sz="2800" dirty="0" smtClean="0"/>
              <a:t>Will you show me your online profile?</a:t>
            </a:r>
          </a:p>
          <a:p>
            <a:r>
              <a:rPr lang="en-US" sz="2800" dirty="0" smtClean="0"/>
              <a:t>When do you like to use the specific technology and why?</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453137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Talk Phase 2</a:t>
            </a:r>
            <a:endParaRPr lang="en-US" dirty="0"/>
          </a:p>
        </p:txBody>
      </p:sp>
      <p:sp>
        <p:nvSpPr>
          <p:cNvPr id="3" name="Content Placeholder 2"/>
          <p:cNvSpPr>
            <a:spLocks noGrp="1"/>
          </p:cNvSpPr>
          <p:nvPr>
            <p:ph idx="1"/>
          </p:nvPr>
        </p:nvSpPr>
        <p:spPr>
          <a:xfrm>
            <a:off x="726141" y="1586753"/>
            <a:ext cx="7691719" cy="4769597"/>
          </a:xfrm>
        </p:spPr>
        <p:txBody>
          <a:bodyPr>
            <a:normAutofit lnSpcReduction="10000"/>
          </a:bodyPr>
          <a:lstStyle/>
          <a:p>
            <a:r>
              <a:rPr lang="en-US" sz="2800" dirty="0" smtClean="0"/>
              <a:t>Define Expectations</a:t>
            </a:r>
          </a:p>
          <a:p>
            <a:pPr lvl="1"/>
            <a:r>
              <a:rPr lang="en-US" sz="2600" dirty="0" smtClean="0"/>
              <a:t>Present your vision for ideal and appropriate use including time limits</a:t>
            </a:r>
            <a:r>
              <a:rPr lang="en-US" sz="2600" dirty="0"/>
              <a:t> </a:t>
            </a:r>
            <a:r>
              <a:rPr lang="en-US" sz="2600" dirty="0" smtClean="0"/>
              <a:t>&amp; expectations</a:t>
            </a:r>
          </a:p>
          <a:p>
            <a:pPr lvl="1"/>
            <a:r>
              <a:rPr lang="en-US" sz="2600" dirty="0" smtClean="0"/>
              <a:t>This can happen whenever and as often as you wish</a:t>
            </a:r>
          </a:p>
          <a:p>
            <a:pPr lvl="1"/>
            <a:r>
              <a:rPr lang="en-US" sz="2600" dirty="0" smtClean="0"/>
              <a:t>Be clear and direct, but open enough to ask &amp; answer questions</a:t>
            </a:r>
          </a:p>
          <a:p>
            <a:pPr lvl="1"/>
            <a:r>
              <a:rPr lang="en-US" sz="2600" dirty="0" smtClean="0"/>
              <a:t>Length &amp; depth will vary depending on child’s age and temperament</a:t>
            </a:r>
          </a:p>
          <a:p>
            <a:pPr lvl="1"/>
            <a:r>
              <a:rPr lang="en-US" sz="2600" dirty="0" smtClean="0"/>
              <a:t>Can adjourn and return later for more limits</a:t>
            </a:r>
            <a:endParaRPr lang="en-US" sz="26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9464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Talk Phase 3</a:t>
            </a:r>
            <a:endParaRPr lang="en-US" dirty="0"/>
          </a:p>
        </p:txBody>
      </p:sp>
      <p:sp>
        <p:nvSpPr>
          <p:cNvPr id="3" name="Content Placeholder 2"/>
          <p:cNvSpPr>
            <a:spLocks noGrp="1"/>
          </p:cNvSpPr>
          <p:nvPr>
            <p:ph idx="1"/>
          </p:nvPr>
        </p:nvSpPr>
        <p:spPr/>
        <p:txBody>
          <a:bodyPr>
            <a:normAutofit/>
          </a:bodyPr>
          <a:lstStyle/>
          <a:p>
            <a:r>
              <a:rPr lang="en-US" sz="2800" dirty="0" smtClean="0"/>
              <a:t>Keep tech talks alive!  Don’t wait until a crisis.  Schedule these regularly</a:t>
            </a:r>
          </a:p>
          <a:p>
            <a:r>
              <a:rPr lang="en-US" sz="2800" dirty="0" smtClean="0"/>
              <a:t>For example, if a child gets a new social networking account or new </a:t>
            </a:r>
            <a:r>
              <a:rPr lang="en-US" sz="2800" dirty="0" err="1" smtClean="0"/>
              <a:t>iPad</a:t>
            </a:r>
            <a:r>
              <a:rPr lang="en-US" sz="2800" dirty="0" smtClean="0"/>
              <a:t>, meet again</a:t>
            </a:r>
          </a:p>
          <a:p>
            <a:r>
              <a:rPr lang="en-US" sz="2800" dirty="0" smtClean="0"/>
              <a:t>Change in behavior? Schedule another Tech Talk!</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433185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Sense Media</a:t>
            </a:r>
            <a:endParaRPr lang="en-US" dirty="0"/>
          </a:p>
        </p:txBody>
      </p:sp>
      <p:sp>
        <p:nvSpPr>
          <p:cNvPr id="3" name="Content Placeholder 2"/>
          <p:cNvSpPr>
            <a:spLocks noGrp="1"/>
          </p:cNvSpPr>
          <p:nvPr>
            <p:ph idx="1"/>
          </p:nvPr>
        </p:nvSpPr>
        <p:spPr/>
        <p:txBody>
          <a:bodyPr/>
          <a:lstStyle/>
          <a:p>
            <a:r>
              <a:rPr lang="en-US" dirty="0" smtClean="0"/>
              <a:t>Movie Reviews</a:t>
            </a:r>
          </a:p>
          <a:p>
            <a:r>
              <a:rPr lang="en-US" dirty="0" smtClean="0"/>
              <a:t>Game Reviews</a:t>
            </a:r>
          </a:p>
          <a:p>
            <a:r>
              <a:rPr lang="en-US" dirty="0" smtClean="0"/>
              <a:t>Education for Parents and Educators</a:t>
            </a:r>
          </a:p>
          <a:p>
            <a:r>
              <a:rPr lang="en-US" dirty="0" smtClean="0"/>
              <a:t>Blogs</a:t>
            </a:r>
          </a:p>
          <a:p>
            <a:r>
              <a:rPr lang="en-US" dirty="0" smtClean="0">
                <a:hlinkClick r:id="rId2"/>
              </a:rPr>
              <a:t>www.commonsensemedia.org</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697551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5" name="Title 4"/>
          <p:cNvSpPr>
            <a:spLocks noGrp="1"/>
          </p:cNvSpPr>
          <p:nvPr>
            <p:ph type="ctrTitle"/>
          </p:nvPr>
        </p:nvSpPr>
        <p:spPr/>
        <p:txBody>
          <a:bodyPr/>
          <a:lstStyle/>
          <a:p>
            <a:r>
              <a:rPr lang="en-US" sz="4800" dirty="0" smtClean="0"/>
              <a:t>Family School Cooperation</a:t>
            </a:r>
            <a:endParaRPr lang="en-US" sz="4800" dirty="0"/>
          </a:p>
        </p:txBody>
      </p:sp>
      <p:sp>
        <p:nvSpPr>
          <p:cNvPr id="6" name="Subtitle 5"/>
          <p:cNvSpPr>
            <a:spLocks noGrp="1"/>
          </p:cNvSpPr>
          <p:nvPr>
            <p:ph type="subTitle" idx="1"/>
          </p:nvPr>
        </p:nvSpPr>
        <p:spPr/>
        <p:txBody>
          <a:bodyPr/>
          <a:lstStyle/>
          <a:p>
            <a:endParaRPr lang="en-US"/>
          </a:p>
        </p:txBody>
      </p:sp>
      <p:sp>
        <p:nvSpPr>
          <p:cNvPr id="9" name="Picture Placeholder 8"/>
          <p:cNvSpPr>
            <a:spLocks noGrp="1"/>
          </p:cNvSpPr>
          <p:nvPr>
            <p:ph type="pic" sz="quarter" idx="13"/>
          </p:nvPr>
        </p:nvSpPr>
        <p:spPr/>
      </p:sp>
      <p:pic>
        <p:nvPicPr>
          <p:cNvPr id="11" name="Picture 10"/>
          <p:cNvPicPr>
            <a:picLocks noChangeAspect="1"/>
          </p:cNvPicPr>
          <p:nvPr/>
        </p:nvPicPr>
        <p:blipFill>
          <a:blip r:embed="rId2"/>
          <a:stretch>
            <a:fillRect/>
          </a:stretch>
        </p:blipFill>
        <p:spPr>
          <a:xfrm>
            <a:off x="2584719" y="1337059"/>
            <a:ext cx="3855379" cy="2824274"/>
          </a:xfrm>
          <a:prstGeom prst="rect">
            <a:avLst/>
          </a:prstGeom>
        </p:spPr>
      </p:pic>
      <p:sp>
        <p:nvSpPr>
          <p:cNvPr id="12" name="TextBox 11"/>
          <p:cNvSpPr txBox="1"/>
          <p:nvPr/>
        </p:nvSpPr>
        <p:spPr>
          <a:xfrm flipH="1">
            <a:off x="5643769" y="4602926"/>
            <a:ext cx="2288643" cy="369332"/>
          </a:xfrm>
          <a:prstGeom prst="rect">
            <a:avLst/>
          </a:prstGeom>
          <a:noFill/>
        </p:spPr>
        <p:txBody>
          <a:bodyPr wrap="square" rtlCol="0">
            <a:spAutoFit/>
          </a:bodyPr>
          <a:lstStyle/>
          <a:p>
            <a:r>
              <a:rPr lang="en-US" dirty="0" err="1" smtClean="0"/>
              <a:t>Googleimages.com</a:t>
            </a:r>
            <a:endParaRPr lang="en-US" dirty="0"/>
          </a:p>
        </p:txBody>
      </p:sp>
    </p:spTree>
    <p:extLst>
      <p:ext uri="{BB962C8B-B14F-4D97-AF65-F5344CB8AC3E}">
        <p14:creationId xmlns:p14="http://schemas.microsoft.com/office/powerpoint/2010/main" val="2251174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smtClean="0"/>
              <a:t>Are teachers knowledgeable?</a:t>
            </a:r>
            <a:endParaRPr lang="en-US" sz="4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2498404"/>
              </p:ext>
            </p:extLst>
          </p:nvPr>
        </p:nvGraphicFramePr>
        <p:xfrm>
          <a:off x="726141" y="1586753"/>
          <a:ext cx="7691719"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KSCA/KSDE Summer Camp 2015</a:t>
            </a:r>
            <a:endParaRPr lang="en-US"/>
          </a:p>
        </p:txBody>
      </p:sp>
      <p:sp>
        <p:nvSpPr>
          <p:cNvPr id="9" name="TextBox 8"/>
          <p:cNvSpPr txBox="1"/>
          <p:nvPr/>
        </p:nvSpPr>
        <p:spPr>
          <a:xfrm>
            <a:off x="6328105" y="1805030"/>
            <a:ext cx="2026253" cy="369332"/>
          </a:xfrm>
          <a:prstGeom prst="rect">
            <a:avLst/>
          </a:prstGeom>
          <a:noFill/>
        </p:spPr>
        <p:txBody>
          <a:bodyPr wrap="none" rtlCol="0">
            <a:spAutoFit/>
          </a:bodyPr>
          <a:lstStyle/>
          <a:p>
            <a:r>
              <a:rPr lang="en-US" dirty="0" smtClean="0"/>
              <a:t>(Gold, 2015, p. 54)</a:t>
            </a:r>
            <a:endParaRPr lang="en-US" dirty="0"/>
          </a:p>
        </p:txBody>
      </p:sp>
    </p:spTree>
    <p:extLst>
      <p:ext uri="{BB962C8B-B14F-4D97-AF65-F5344CB8AC3E}">
        <p14:creationId xmlns:p14="http://schemas.microsoft.com/office/powerpoint/2010/main" val="940488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Based Television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6645040"/>
              </p:ext>
            </p:extLst>
          </p:nvPr>
        </p:nvGraphicFramePr>
        <p:xfrm>
          <a:off x="726141" y="1586753"/>
          <a:ext cx="7691719"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6" name="TextBox 5"/>
          <p:cNvSpPr txBox="1"/>
          <p:nvPr/>
        </p:nvSpPr>
        <p:spPr>
          <a:xfrm>
            <a:off x="6550925" y="1916452"/>
            <a:ext cx="1967418" cy="369332"/>
          </a:xfrm>
          <a:prstGeom prst="rect">
            <a:avLst/>
          </a:prstGeom>
          <a:noFill/>
        </p:spPr>
        <p:txBody>
          <a:bodyPr wrap="none" rtlCol="0">
            <a:spAutoFit/>
          </a:bodyPr>
          <a:lstStyle/>
          <a:p>
            <a:r>
              <a:rPr lang="en-US" dirty="0" smtClean="0"/>
              <a:t>(Gold. 2015, p.55)</a:t>
            </a:r>
            <a:endParaRPr lang="en-US" dirty="0"/>
          </a:p>
        </p:txBody>
      </p:sp>
    </p:spTree>
    <p:extLst>
      <p:ext uri="{BB962C8B-B14F-4D97-AF65-F5344CB8AC3E}">
        <p14:creationId xmlns:p14="http://schemas.microsoft.com/office/powerpoint/2010/main" val="77070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Media Platforms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6165943"/>
              </p:ext>
            </p:extLst>
          </p:nvPr>
        </p:nvGraphicFramePr>
        <p:xfrm>
          <a:off x="726141" y="1586753"/>
          <a:ext cx="7691719"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6" name="TextBox 5"/>
          <p:cNvSpPr txBox="1"/>
          <p:nvPr/>
        </p:nvSpPr>
        <p:spPr>
          <a:xfrm>
            <a:off x="6996567" y="1586753"/>
            <a:ext cx="2026253" cy="369332"/>
          </a:xfrm>
          <a:prstGeom prst="rect">
            <a:avLst/>
          </a:prstGeom>
          <a:noFill/>
        </p:spPr>
        <p:txBody>
          <a:bodyPr wrap="none" rtlCol="0">
            <a:spAutoFit/>
          </a:bodyPr>
          <a:lstStyle/>
          <a:p>
            <a:r>
              <a:rPr lang="en-US" dirty="0" smtClean="0"/>
              <a:t>(Gold, 2015, p. 58)</a:t>
            </a:r>
            <a:endParaRPr lang="en-US" dirty="0"/>
          </a:p>
        </p:txBody>
      </p:sp>
    </p:spTree>
    <p:extLst>
      <p:ext uri="{BB962C8B-B14F-4D97-AF65-F5344CB8AC3E}">
        <p14:creationId xmlns:p14="http://schemas.microsoft.com/office/powerpoint/2010/main" val="4094021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Platform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1364501"/>
              </p:ext>
            </p:extLst>
          </p:nvPr>
        </p:nvGraphicFramePr>
        <p:xfrm>
          <a:off x="726141" y="1586753"/>
          <a:ext cx="7691719"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7" name="TextBox 6"/>
          <p:cNvSpPr txBox="1"/>
          <p:nvPr/>
        </p:nvSpPr>
        <p:spPr>
          <a:xfrm>
            <a:off x="6751464" y="1586753"/>
            <a:ext cx="2026253" cy="369332"/>
          </a:xfrm>
          <a:prstGeom prst="rect">
            <a:avLst/>
          </a:prstGeom>
          <a:noFill/>
        </p:spPr>
        <p:txBody>
          <a:bodyPr wrap="none" rtlCol="0">
            <a:spAutoFit/>
          </a:bodyPr>
          <a:lstStyle/>
          <a:p>
            <a:r>
              <a:rPr lang="en-US" dirty="0" smtClean="0"/>
              <a:t>(Gold, 2015, p. 62)</a:t>
            </a:r>
            <a:endParaRPr lang="en-US" dirty="0"/>
          </a:p>
        </p:txBody>
      </p:sp>
    </p:spTree>
    <p:extLst>
      <p:ext uri="{BB962C8B-B14F-4D97-AF65-F5344CB8AC3E}">
        <p14:creationId xmlns:p14="http://schemas.microsoft.com/office/powerpoint/2010/main" val="92596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wait, what’s this?</a:t>
            </a:r>
            <a:endParaRPr lang="en-US" dirty="0"/>
          </a:p>
        </p:txBody>
      </p:sp>
      <p:pic>
        <p:nvPicPr>
          <p:cNvPr id="8" name="Content Placeholder 7" descr="IMG_3956.JPG"/>
          <p:cNvPicPr>
            <a:picLocks noGrp="1" noChangeAspect="1"/>
          </p:cNvPicPr>
          <p:nvPr>
            <p:ph idx="1"/>
          </p:nvPr>
        </p:nvPicPr>
        <p:blipFill>
          <a:blip r:embed="rId2" cstate="print">
            <a:extLst>
              <a:ext uri="{28A0092B-C50C-407E-A947-70E740481C1C}">
                <a14:useLocalDpi xmlns:a14="http://schemas.microsoft.com/office/drawing/2010/main" val="0"/>
              </a:ext>
            </a:extLst>
          </a:blip>
          <a:srcRect t="12843" b="12843"/>
          <a:stretch>
            <a:fillRect/>
          </a:stretch>
        </p:blipFill>
        <p:spPr/>
      </p:pic>
      <p:sp>
        <p:nvSpPr>
          <p:cNvPr id="2" name="Footer Placeholder 1"/>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575166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Game Platform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9989227"/>
              </p:ext>
            </p:extLst>
          </p:nvPr>
        </p:nvGraphicFramePr>
        <p:xfrm>
          <a:off x="726141" y="1586753"/>
          <a:ext cx="7691719"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7" name="TextBox 6"/>
          <p:cNvSpPr txBox="1"/>
          <p:nvPr/>
        </p:nvSpPr>
        <p:spPr>
          <a:xfrm>
            <a:off x="6238977" y="1586753"/>
            <a:ext cx="2026253" cy="369332"/>
          </a:xfrm>
          <a:prstGeom prst="rect">
            <a:avLst/>
          </a:prstGeom>
          <a:noFill/>
        </p:spPr>
        <p:txBody>
          <a:bodyPr wrap="none" rtlCol="0">
            <a:spAutoFit/>
          </a:bodyPr>
          <a:lstStyle/>
          <a:p>
            <a:r>
              <a:rPr lang="en-US" dirty="0" smtClean="0"/>
              <a:t>(Gold, 2015, p. 65)</a:t>
            </a:r>
            <a:endParaRPr lang="en-US" dirty="0"/>
          </a:p>
        </p:txBody>
      </p:sp>
    </p:spTree>
    <p:extLst>
      <p:ext uri="{BB962C8B-B14F-4D97-AF65-F5344CB8AC3E}">
        <p14:creationId xmlns:p14="http://schemas.microsoft.com/office/powerpoint/2010/main" val="3691195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4948231"/>
              </p:ext>
            </p:extLst>
          </p:nvPr>
        </p:nvGraphicFramePr>
        <p:xfrm>
          <a:off x="726141" y="1586753"/>
          <a:ext cx="7691719"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7" name="TextBox 6"/>
          <p:cNvSpPr txBox="1"/>
          <p:nvPr/>
        </p:nvSpPr>
        <p:spPr>
          <a:xfrm>
            <a:off x="6238977" y="1586753"/>
            <a:ext cx="2026253" cy="369332"/>
          </a:xfrm>
          <a:prstGeom prst="rect">
            <a:avLst/>
          </a:prstGeom>
          <a:noFill/>
        </p:spPr>
        <p:txBody>
          <a:bodyPr wrap="none" rtlCol="0">
            <a:spAutoFit/>
          </a:bodyPr>
          <a:lstStyle/>
          <a:p>
            <a:r>
              <a:rPr lang="en-US" dirty="0" smtClean="0"/>
              <a:t>(Gold, 2015, p. 72)</a:t>
            </a:r>
            <a:endParaRPr lang="en-US" dirty="0"/>
          </a:p>
        </p:txBody>
      </p:sp>
    </p:spTree>
    <p:extLst>
      <p:ext uri="{BB962C8B-B14F-4D97-AF65-F5344CB8AC3E}">
        <p14:creationId xmlns:p14="http://schemas.microsoft.com/office/powerpoint/2010/main" val="419700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&amp; Collaboration</a:t>
            </a:r>
            <a:endParaRPr lang="en-US" dirty="0"/>
          </a:p>
        </p:txBody>
      </p:sp>
      <p:sp>
        <p:nvSpPr>
          <p:cNvPr id="3" name="Content Placeholder 2"/>
          <p:cNvSpPr>
            <a:spLocks noGrp="1"/>
          </p:cNvSpPr>
          <p:nvPr>
            <p:ph idx="1"/>
          </p:nvPr>
        </p:nvSpPr>
        <p:spPr/>
        <p:txBody>
          <a:bodyPr/>
          <a:lstStyle/>
          <a:p>
            <a:r>
              <a:rPr lang="en-US" dirty="0" smtClean="0"/>
              <a:t>Facebook</a:t>
            </a:r>
          </a:p>
          <a:p>
            <a:r>
              <a:rPr lang="en-US" dirty="0" smtClean="0"/>
              <a:t>Google +</a:t>
            </a:r>
          </a:p>
          <a:p>
            <a:r>
              <a:rPr lang="en-US" dirty="0" smtClean="0"/>
              <a:t>LinkedIn</a:t>
            </a:r>
          </a:p>
          <a:p>
            <a:r>
              <a:rPr lang="en-US" dirty="0" err="1" smtClean="0"/>
              <a:t>Pheed</a:t>
            </a:r>
            <a:endParaRPr lang="en-US" dirty="0" smtClean="0"/>
          </a:p>
          <a:p>
            <a:r>
              <a:rPr lang="en-US" dirty="0" err="1" smtClean="0"/>
              <a:t>PicsArt</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152405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lstStyle/>
          <a:p>
            <a:r>
              <a:rPr lang="en-US" dirty="0" smtClean="0"/>
              <a:t>Ask</a:t>
            </a:r>
          </a:p>
          <a:p>
            <a:r>
              <a:rPr lang="en-US" dirty="0" err="1" smtClean="0"/>
              <a:t>Fm</a:t>
            </a:r>
            <a:endParaRPr lang="en-US" dirty="0" smtClean="0"/>
          </a:p>
          <a:p>
            <a:r>
              <a:rPr lang="en-US" dirty="0" err="1" smtClean="0"/>
              <a:t>Yik</a:t>
            </a:r>
            <a:r>
              <a:rPr lang="en-US" dirty="0"/>
              <a:t> </a:t>
            </a:r>
            <a:r>
              <a:rPr lang="en-US" dirty="0" smtClean="0"/>
              <a:t>Yak</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725318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Blogging &amp; </a:t>
            </a:r>
            <a:r>
              <a:rPr lang="en-US" sz="4800" dirty="0" err="1" smtClean="0"/>
              <a:t>Microblogging</a:t>
            </a:r>
            <a:endParaRPr lang="en-US" sz="4800" dirty="0"/>
          </a:p>
        </p:txBody>
      </p:sp>
      <p:sp>
        <p:nvSpPr>
          <p:cNvPr id="3" name="Content Placeholder 2"/>
          <p:cNvSpPr>
            <a:spLocks noGrp="1"/>
          </p:cNvSpPr>
          <p:nvPr>
            <p:ph idx="1"/>
          </p:nvPr>
        </p:nvSpPr>
        <p:spPr/>
        <p:txBody>
          <a:bodyPr/>
          <a:lstStyle/>
          <a:p>
            <a:r>
              <a:rPr lang="en-US" dirty="0" err="1" smtClean="0"/>
              <a:t>Tumblr</a:t>
            </a:r>
            <a:endParaRPr lang="en-US" dirty="0" smtClean="0"/>
          </a:p>
          <a:p>
            <a:r>
              <a:rPr lang="en-US" dirty="0" err="1" smtClean="0"/>
              <a:t>Wanelo</a:t>
            </a:r>
            <a:endParaRPr lang="en-US" dirty="0" smtClean="0"/>
          </a:p>
          <a:p>
            <a:r>
              <a:rPr lang="en-US" dirty="0" smtClean="0"/>
              <a:t>Twitter</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695935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Sharing</a:t>
            </a:r>
            <a:endParaRPr lang="en-US" dirty="0"/>
          </a:p>
        </p:txBody>
      </p:sp>
      <p:sp>
        <p:nvSpPr>
          <p:cNvPr id="3" name="Content Placeholder 2"/>
          <p:cNvSpPr>
            <a:spLocks noGrp="1"/>
          </p:cNvSpPr>
          <p:nvPr>
            <p:ph idx="1"/>
          </p:nvPr>
        </p:nvSpPr>
        <p:spPr/>
        <p:txBody>
          <a:bodyPr/>
          <a:lstStyle/>
          <a:p>
            <a:r>
              <a:rPr lang="en-US" dirty="0" smtClean="0"/>
              <a:t>Flickr</a:t>
            </a:r>
          </a:p>
          <a:p>
            <a:r>
              <a:rPr lang="en-US" dirty="0" err="1" smtClean="0"/>
              <a:t>Instagram</a:t>
            </a:r>
            <a:endParaRPr lang="en-US" dirty="0" smtClean="0"/>
          </a:p>
          <a:p>
            <a:r>
              <a:rPr lang="en-US" dirty="0" err="1" smtClean="0"/>
              <a:t>Pinterest</a:t>
            </a:r>
            <a:endParaRPr lang="en-US" dirty="0" smtClean="0"/>
          </a:p>
          <a:p>
            <a:r>
              <a:rPr lang="en-US" dirty="0" err="1" smtClean="0"/>
              <a:t>Snapchat</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605755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Sharing</a:t>
            </a:r>
            <a:endParaRPr lang="en-US" dirty="0"/>
          </a:p>
        </p:txBody>
      </p:sp>
      <p:sp>
        <p:nvSpPr>
          <p:cNvPr id="3" name="Content Placeholder 2"/>
          <p:cNvSpPr>
            <a:spLocks noGrp="1"/>
          </p:cNvSpPr>
          <p:nvPr>
            <p:ph idx="1"/>
          </p:nvPr>
        </p:nvSpPr>
        <p:spPr/>
        <p:txBody>
          <a:bodyPr/>
          <a:lstStyle/>
          <a:p>
            <a:r>
              <a:rPr lang="en-US" dirty="0" smtClean="0"/>
              <a:t>YouTube</a:t>
            </a:r>
          </a:p>
          <a:p>
            <a:r>
              <a:rPr lang="en-US" dirty="0" smtClean="0"/>
              <a:t>Vine</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403898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Chat</a:t>
            </a:r>
            <a:endParaRPr lang="en-US" dirty="0"/>
          </a:p>
        </p:txBody>
      </p:sp>
      <p:sp>
        <p:nvSpPr>
          <p:cNvPr id="3" name="Content Placeholder 2"/>
          <p:cNvSpPr>
            <a:spLocks noGrp="1"/>
          </p:cNvSpPr>
          <p:nvPr>
            <p:ph idx="1"/>
          </p:nvPr>
        </p:nvSpPr>
        <p:spPr/>
        <p:txBody>
          <a:bodyPr/>
          <a:lstStyle/>
          <a:p>
            <a:r>
              <a:rPr lang="en-US" dirty="0" err="1" smtClean="0"/>
              <a:t>Facetime</a:t>
            </a:r>
            <a:endParaRPr lang="en-US" dirty="0" smtClean="0"/>
          </a:p>
          <a:p>
            <a:r>
              <a:rPr lang="en-US" dirty="0" smtClean="0"/>
              <a:t>Skype</a:t>
            </a:r>
          </a:p>
          <a:p>
            <a:r>
              <a:rPr lang="en-US" dirty="0" err="1" smtClean="0"/>
              <a:t>Viber</a:t>
            </a:r>
            <a:endParaRPr lang="en-US" dirty="0" smtClean="0"/>
          </a:p>
          <a:p>
            <a:r>
              <a:rPr lang="en-US" dirty="0" err="1" smtClean="0"/>
              <a:t>Oovoo</a:t>
            </a:r>
            <a:endParaRPr lang="en-US" dirty="0" smtClean="0"/>
          </a:p>
          <a:p>
            <a:r>
              <a:rPr lang="en-US" dirty="0" err="1" smtClean="0"/>
              <a:t>Vsee</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2428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p:txBody>
          <a:bodyPr/>
          <a:lstStyle/>
          <a:p>
            <a:r>
              <a:rPr lang="en-US" dirty="0" smtClean="0"/>
              <a:t>Instant Messaging</a:t>
            </a:r>
          </a:p>
          <a:p>
            <a:r>
              <a:rPr lang="en-US" dirty="0" smtClean="0"/>
              <a:t>Texting</a:t>
            </a:r>
          </a:p>
          <a:p>
            <a:r>
              <a:rPr lang="en-US" dirty="0" smtClean="0"/>
              <a:t>Email</a:t>
            </a:r>
          </a:p>
          <a:p>
            <a:r>
              <a:rPr lang="en-US" dirty="0" smtClean="0"/>
              <a:t>Google chat</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636290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5" name="Title 4"/>
          <p:cNvSpPr>
            <a:spLocks noGrp="1"/>
          </p:cNvSpPr>
          <p:nvPr>
            <p:ph type="ctrTitle"/>
          </p:nvPr>
        </p:nvSpPr>
        <p:spPr/>
        <p:txBody>
          <a:bodyPr/>
          <a:lstStyle/>
          <a:p>
            <a:r>
              <a:rPr lang="en-US" sz="4800" dirty="0" smtClean="0"/>
              <a:t>Teaching Digital Citizenship</a:t>
            </a:r>
            <a:endParaRPr lang="en-US" sz="4800" dirty="0"/>
          </a:p>
        </p:txBody>
      </p:sp>
      <p:sp>
        <p:nvSpPr>
          <p:cNvPr id="6" name="Subtitle 5"/>
          <p:cNvSpPr>
            <a:spLocks noGrp="1"/>
          </p:cNvSpPr>
          <p:nvPr>
            <p:ph type="subTitle" idx="1"/>
          </p:nvPr>
        </p:nvSpPr>
        <p:spPr/>
        <p:txBody>
          <a:bodyPr/>
          <a:lstStyle/>
          <a:p>
            <a:r>
              <a:rPr lang="en-US" dirty="0" err="1" smtClean="0"/>
              <a:t>Ribble</a:t>
            </a:r>
            <a:r>
              <a:rPr lang="en-US" dirty="0" smtClean="0"/>
              <a:t>, 2011</a:t>
            </a:r>
            <a:endParaRPr lang="en-US" dirty="0"/>
          </a:p>
        </p:txBody>
      </p:sp>
      <p:pic>
        <p:nvPicPr>
          <p:cNvPr id="10" name="Picture Placeholder 9"/>
          <p:cNvPicPr>
            <a:picLocks noGrp="1" noChangeAspect="1"/>
          </p:cNvPicPr>
          <p:nvPr>
            <p:ph type="pic" sz="quarter" idx="13"/>
          </p:nvPr>
        </p:nvPicPr>
        <p:blipFill>
          <a:blip r:embed="rId2"/>
          <a:srcRect t="1263" b="1263"/>
          <a:stretch>
            <a:fillRect/>
          </a:stretch>
        </p:blipFill>
        <p:spPr/>
      </p:pic>
    </p:spTree>
    <p:extLst>
      <p:ext uri="{BB962C8B-B14F-4D97-AF65-F5344CB8AC3E}">
        <p14:creationId xmlns:p14="http://schemas.microsoft.com/office/powerpoint/2010/main" val="829013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5" name="Title 4"/>
          <p:cNvSpPr>
            <a:spLocks noGrp="1"/>
          </p:cNvSpPr>
          <p:nvPr>
            <p:ph type="ctrTitle"/>
          </p:nvPr>
        </p:nvSpPr>
        <p:spPr/>
        <p:txBody>
          <a:bodyPr/>
          <a:lstStyle/>
          <a:p>
            <a:r>
              <a:rPr lang="en-US" dirty="0" smtClean="0"/>
              <a:t>Family and TV in 1950’s</a:t>
            </a:r>
            <a:endParaRPr lang="en-US" dirty="0"/>
          </a:p>
        </p:txBody>
      </p:sp>
      <p:sp>
        <p:nvSpPr>
          <p:cNvPr id="6" name="Subtitle 5"/>
          <p:cNvSpPr>
            <a:spLocks noGrp="1"/>
          </p:cNvSpPr>
          <p:nvPr>
            <p:ph type="subTitle" idx="1"/>
          </p:nvPr>
        </p:nvSpPr>
        <p:spPr/>
        <p:txBody>
          <a:bodyPr/>
          <a:lstStyle/>
          <a:p>
            <a:endParaRPr lang="en-US"/>
          </a:p>
        </p:txBody>
      </p:sp>
      <p:pic>
        <p:nvPicPr>
          <p:cNvPr id="8" name="Picture Placeholder 7"/>
          <p:cNvPicPr>
            <a:picLocks noGrp="1" noChangeAspect="1"/>
          </p:cNvPicPr>
          <p:nvPr>
            <p:ph type="pic" sz="quarter" idx="13"/>
          </p:nvPr>
        </p:nvPicPr>
        <p:blipFill>
          <a:blip r:embed="rId2"/>
          <a:srcRect t="5574" b="5574"/>
          <a:stretch>
            <a:fillRect/>
          </a:stretch>
        </p:blipFill>
        <p:spPr/>
      </p:pic>
      <p:sp>
        <p:nvSpPr>
          <p:cNvPr id="9" name="TextBox 8"/>
          <p:cNvSpPr txBox="1"/>
          <p:nvPr/>
        </p:nvSpPr>
        <p:spPr>
          <a:xfrm>
            <a:off x="6557335" y="4583668"/>
            <a:ext cx="2065251" cy="369332"/>
          </a:xfrm>
          <a:prstGeom prst="rect">
            <a:avLst/>
          </a:prstGeom>
          <a:noFill/>
        </p:spPr>
        <p:txBody>
          <a:bodyPr wrap="none" rtlCol="0">
            <a:spAutoFit/>
          </a:bodyPr>
          <a:lstStyle/>
          <a:p>
            <a:r>
              <a:rPr lang="en-US" dirty="0" err="1" smtClean="0"/>
              <a:t>Googleimages.com</a:t>
            </a:r>
            <a:endParaRPr lang="en-US" dirty="0"/>
          </a:p>
        </p:txBody>
      </p:sp>
    </p:spTree>
    <p:extLst>
      <p:ext uri="{BB962C8B-B14F-4D97-AF65-F5344CB8AC3E}">
        <p14:creationId xmlns:p14="http://schemas.microsoft.com/office/powerpoint/2010/main" val="1476793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Digital Elements</a:t>
            </a:r>
            <a:endParaRPr lang="en-US" dirty="0"/>
          </a:p>
        </p:txBody>
      </p:sp>
      <p:sp>
        <p:nvSpPr>
          <p:cNvPr id="7" name="Content Placeholder 6"/>
          <p:cNvSpPr>
            <a:spLocks noGrp="1"/>
          </p:cNvSpPr>
          <p:nvPr>
            <p:ph idx="1"/>
          </p:nvPr>
        </p:nvSpPr>
        <p:spPr>
          <a:xfrm>
            <a:off x="726141" y="2500411"/>
            <a:ext cx="7691719" cy="3338082"/>
          </a:xfrm>
        </p:spPr>
        <p:txBody>
          <a:bodyPr>
            <a:normAutofit/>
          </a:bodyPr>
          <a:lstStyle/>
          <a:p>
            <a:pPr>
              <a:buFont typeface="+mj-lt"/>
              <a:buAutoNum type="arabicPeriod"/>
            </a:pPr>
            <a:r>
              <a:rPr lang="en-US" sz="3200" dirty="0" smtClean="0"/>
              <a:t>Digital Access</a:t>
            </a:r>
          </a:p>
          <a:p>
            <a:pPr>
              <a:buFont typeface="+mj-lt"/>
              <a:buAutoNum type="arabicPeriod"/>
            </a:pPr>
            <a:r>
              <a:rPr lang="en-US" sz="3200" dirty="0" smtClean="0"/>
              <a:t>Digital Commerce</a:t>
            </a:r>
          </a:p>
          <a:p>
            <a:pPr>
              <a:buFont typeface="+mj-lt"/>
              <a:buAutoNum type="arabicPeriod"/>
            </a:pPr>
            <a:r>
              <a:rPr lang="en-US" sz="3200" dirty="0" smtClean="0"/>
              <a:t>Digital Communication</a:t>
            </a:r>
          </a:p>
          <a:p>
            <a:pPr>
              <a:buFont typeface="+mj-lt"/>
              <a:buAutoNum type="arabicPeriod"/>
            </a:pPr>
            <a:r>
              <a:rPr lang="en-US" sz="3200" dirty="0" smtClean="0"/>
              <a:t>Digital Literacy</a:t>
            </a:r>
          </a:p>
        </p:txBody>
      </p:sp>
      <p:sp>
        <p:nvSpPr>
          <p:cNvPr id="2" name="Footer Placeholder 1"/>
          <p:cNvSpPr>
            <a:spLocks noGrp="1"/>
          </p:cNvSpPr>
          <p:nvPr>
            <p:ph type="ftr" sz="quarter" idx="11"/>
          </p:nvPr>
        </p:nvSpPr>
        <p:spPr/>
        <p:txBody>
          <a:bodyPr/>
          <a:lstStyle/>
          <a:p>
            <a:r>
              <a:rPr lang="en-US" smtClean="0"/>
              <a:t>KSCA/KSDE Summer Camp 2015</a:t>
            </a:r>
            <a:endParaRPr lang="en-US"/>
          </a:p>
        </p:txBody>
      </p:sp>
      <p:pic>
        <p:nvPicPr>
          <p:cNvPr id="8" name="Picture 7"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252" y="2919246"/>
            <a:ext cx="2401260" cy="3271586"/>
          </a:xfrm>
          <a:prstGeom prst="rect">
            <a:avLst/>
          </a:prstGeom>
        </p:spPr>
      </p:pic>
    </p:spTree>
    <p:extLst>
      <p:ext uri="{BB962C8B-B14F-4D97-AF65-F5344CB8AC3E}">
        <p14:creationId xmlns:p14="http://schemas.microsoft.com/office/powerpoint/2010/main" val="1596780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1403911"/>
            <a:ext cx="7691719" cy="3298081"/>
          </a:xfrm>
        </p:spPr>
        <p:txBody>
          <a:bodyPr>
            <a:normAutofit fontScale="92500" lnSpcReduction="20000"/>
          </a:bodyPr>
          <a:lstStyle/>
          <a:p>
            <a:pPr>
              <a:buFont typeface="+mj-lt"/>
              <a:buAutoNum type="arabicPeriod" startAt="6"/>
            </a:pPr>
            <a:r>
              <a:rPr lang="en-US" sz="3200" dirty="0"/>
              <a:t>Digital </a:t>
            </a:r>
            <a:r>
              <a:rPr lang="en-US" sz="3200" dirty="0" smtClean="0"/>
              <a:t>Etiquette</a:t>
            </a:r>
          </a:p>
          <a:p>
            <a:pPr>
              <a:buFont typeface="+mj-lt"/>
              <a:buAutoNum type="arabicPeriod" startAt="6"/>
            </a:pPr>
            <a:r>
              <a:rPr lang="en-US" sz="3200" dirty="0" smtClean="0"/>
              <a:t>Digital Law</a:t>
            </a:r>
          </a:p>
          <a:p>
            <a:pPr>
              <a:buFont typeface="+mj-lt"/>
              <a:buAutoNum type="arabicPeriod" startAt="6"/>
            </a:pPr>
            <a:r>
              <a:rPr lang="en-US" sz="3200" dirty="0" smtClean="0"/>
              <a:t>Digital Rights &amp; Responsibilities</a:t>
            </a:r>
          </a:p>
          <a:p>
            <a:pPr>
              <a:buFont typeface="+mj-lt"/>
              <a:buAutoNum type="arabicPeriod" startAt="6"/>
            </a:pPr>
            <a:r>
              <a:rPr lang="en-US" sz="3200" dirty="0" smtClean="0"/>
              <a:t>Digital Health &amp; Wellness</a:t>
            </a:r>
          </a:p>
          <a:p>
            <a:pPr>
              <a:buFont typeface="+mj-lt"/>
              <a:buAutoNum type="arabicPeriod" startAt="6"/>
            </a:pPr>
            <a:r>
              <a:rPr lang="en-US" sz="3200" dirty="0" smtClean="0"/>
              <a:t>Digital Security</a:t>
            </a:r>
          </a:p>
          <a:p>
            <a:pPr>
              <a:buFont typeface="+mj-lt"/>
              <a:buAutoNum type="arabicPeriod" startAt="6"/>
            </a:pPr>
            <a:endParaRPr lang="en-US" sz="32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72160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 Digital Citizenship Program</a:t>
            </a:r>
            <a:endParaRPr lang="en-US" sz="4400" dirty="0"/>
          </a:p>
        </p:txBody>
      </p:sp>
      <p:sp>
        <p:nvSpPr>
          <p:cNvPr id="3" name="Content Placeholder 2"/>
          <p:cNvSpPr>
            <a:spLocks noGrp="1"/>
          </p:cNvSpPr>
          <p:nvPr>
            <p:ph idx="1"/>
          </p:nvPr>
        </p:nvSpPr>
        <p:spPr>
          <a:xfrm>
            <a:off x="356513" y="1586753"/>
            <a:ext cx="8378054" cy="4571999"/>
          </a:xfrm>
        </p:spPr>
        <p:txBody>
          <a:bodyPr>
            <a:normAutofit/>
          </a:bodyPr>
          <a:lstStyle/>
          <a:p>
            <a:r>
              <a:rPr lang="en-US" sz="2800" dirty="0" smtClean="0"/>
              <a:t>Create a Digital Leadership Team</a:t>
            </a:r>
          </a:p>
          <a:p>
            <a:r>
              <a:rPr lang="en-US" sz="2800" dirty="0" smtClean="0"/>
              <a:t>Develop a plan for Digital Citizenship</a:t>
            </a:r>
          </a:p>
          <a:p>
            <a:pPr lvl="1"/>
            <a:r>
              <a:rPr lang="en-US" sz="2600" dirty="0" smtClean="0"/>
              <a:t>Take the Digital Citizenship Audit</a:t>
            </a:r>
          </a:p>
          <a:p>
            <a:pPr lvl="1"/>
            <a:r>
              <a:rPr lang="en-US" sz="2600" dirty="0" smtClean="0"/>
              <a:t>Analyze the results</a:t>
            </a:r>
          </a:p>
          <a:p>
            <a:pPr lvl="1"/>
            <a:r>
              <a:rPr lang="en-US" sz="2600" dirty="0" smtClean="0"/>
              <a:t>Identify any problem</a:t>
            </a:r>
          </a:p>
          <a:p>
            <a:pPr lvl="1"/>
            <a:r>
              <a:rPr lang="en-US" sz="2600" dirty="0" smtClean="0"/>
              <a:t>Provide resources to better understand technology uses</a:t>
            </a:r>
          </a:p>
          <a:p>
            <a:pPr lvl="1"/>
            <a:r>
              <a:rPr lang="en-US" sz="2600" dirty="0" smtClean="0"/>
              <a:t>Create a program for appropriate technology use</a:t>
            </a:r>
            <a:endParaRPr lang="en-US" sz="26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6" name="TextBox 5"/>
          <p:cNvSpPr txBox="1"/>
          <p:nvPr/>
        </p:nvSpPr>
        <p:spPr>
          <a:xfrm>
            <a:off x="6417233" y="1586753"/>
            <a:ext cx="2571663" cy="369332"/>
          </a:xfrm>
          <a:prstGeom prst="rect">
            <a:avLst/>
          </a:prstGeom>
          <a:noFill/>
        </p:spPr>
        <p:txBody>
          <a:bodyPr wrap="none" rtlCol="0">
            <a:spAutoFit/>
          </a:bodyPr>
          <a:lstStyle/>
          <a:p>
            <a:r>
              <a:rPr lang="en-US" dirty="0" smtClean="0"/>
              <a:t>(</a:t>
            </a:r>
            <a:r>
              <a:rPr lang="en-US" dirty="0" err="1" smtClean="0"/>
              <a:t>Ribble</a:t>
            </a:r>
            <a:r>
              <a:rPr lang="en-US" dirty="0" smtClean="0"/>
              <a:t>, 2011, pp. 47-52)</a:t>
            </a:r>
            <a:endParaRPr lang="en-US" dirty="0"/>
          </a:p>
        </p:txBody>
      </p:sp>
    </p:spTree>
    <p:extLst>
      <p:ext uri="{BB962C8B-B14F-4D97-AF65-F5344CB8AC3E}">
        <p14:creationId xmlns:p14="http://schemas.microsoft.com/office/powerpoint/2010/main" val="1168773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Classroom Lesson</a:t>
            </a:r>
            <a:endParaRPr lang="en-US" dirty="0"/>
          </a:p>
        </p:txBody>
      </p:sp>
      <p:sp>
        <p:nvSpPr>
          <p:cNvPr id="3" name="Content Placeholder 2"/>
          <p:cNvSpPr>
            <a:spLocks noGrp="1"/>
          </p:cNvSpPr>
          <p:nvPr>
            <p:ph idx="1"/>
          </p:nvPr>
        </p:nvSpPr>
        <p:spPr>
          <a:xfrm>
            <a:off x="726141" y="1457979"/>
            <a:ext cx="7691719" cy="4700773"/>
          </a:xfrm>
        </p:spPr>
        <p:txBody>
          <a:bodyPr/>
          <a:lstStyle/>
          <a:p>
            <a:r>
              <a:rPr lang="en-US" dirty="0" smtClean="0"/>
              <a:t>Focus Question:  What should students know about appropriate use before they are allowed to use technology at school?</a:t>
            </a:r>
          </a:p>
          <a:p>
            <a:r>
              <a:rPr lang="en-US" dirty="0" smtClean="0"/>
              <a:t>Objective:  To ensure that students have basic competency in the 9 elements of digital citizenship</a:t>
            </a:r>
          </a:p>
          <a:p>
            <a:r>
              <a:rPr lang="en-US" dirty="0" smtClean="0"/>
              <a:t>Resources Needed  </a:t>
            </a:r>
          </a:p>
          <a:p>
            <a:pPr lvl="1"/>
            <a:r>
              <a:rPr lang="en-US" dirty="0" smtClean="0"/>
              <a:t>PBS Kids GO! – </a:t>
            </a:r>
            <a:r>
              <a:rPr lang="en-US" dirty="0" err="1" smtClean="0"/>
              <a:t>Webonauts</a:t>
            </a:r>
            <a:r>
              <a:rPr lang="en-US" dirty="0" smtClean="0"/>
              <a:t> Internet Academy:  </a:t>
            </a:r>
            <a:r>
              <a:rPr lang="en-US" dirty="0" smtClean="0">
                <a:hlinkClick r:id="rId2"/>
              </a:rPr>
              <a:t>http://pbskids.org/webonauts/</a:t>
            </a:r>
            <a:endParaRPr lang="en-US" dirty="0" smtClean="0"/>
          </a:p>
          <a:p>
            <a:pPr lvl="1"/>
            <a:r>
              <a:rPr lang="en-US" dirty="0" smtClean="0"/>
              <a:t>Atomic Learning – Tech Skills Student Assessment: </a:t>
            </a:r>
            <a:r>
              <a:rPr lang="en-US" dirty="0" smtClean="0">
                <a:hlinkClick r:id="rId3"/>
              </a:rPr>
              <a:t>www.atomiclearning.com/k12/en/assessment</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6" name="TextBox 5"/>
          <p:cNvSpPr txBox="1"/>
          <p:nvPr/>
        </p:nvSpPr>
        <p:spPr>
          <a:xfrm>
            <a:off x="6818310" y="6356350"/>
            <a:ext cx="2189459" cy="369332"/>
          </a:xfrm>
          <a:prstGeom prst="rect">
            <a:avLst/>
          </a:prstGeom>
          <a:noFill/>
        </p:spPr>
        <p:txBody>
          <a:bodyPr wrap="none" rtlCol="0">
            <a:spAutoFit/>
          </a:bodyPr>
          <a:lstStyle/>
          <a:p>
            <a:r>
              <a:rPr lang="en-US" dirty="0" err="1" smtClean="0"/>
              <a:t>Ribble</a:t>
            </a:r>
            <a:r>
              <a:rPr lang="en-US" dirty="0" smtClean="0"/>
              <a:t>, 2011, p. 102)</a:t>
            </a:r>
            <a:endParaRPr lang="en-US" dirty="0"/>
          </a:p>
        </p:txBody>
      </p:sp>
    </p:spTree>
    <p:extLst>
      <p:ext uri="{BB962C8B-B14F-4D97-AF65-F5344CB8AC3E}">
        <p14:creationId xmlns:p14="http://schemas.microsoft.com/office/powerpoint/2010/main" val="1446084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KSCA/KSDE Summer Camp 2015</a:t>
            </a:r>
            <a:endParaRPr lang="en-US"/>
          </a:p>
        </p:txBody>
      </p:sp>
      <p:sp>
        <p:nvSpPr>
          <p:cNvPr id="2" name="Title 1"/>
          <p:cNvSpPr>
            <a:spLocks noGrp="1"/>
          </p:cNvSpPr>
          <p:nvPr>
            <p:ph type="ctrTitle"/>
          </p:nvPr>
        </p:nvSpPr>
        <p:spPr/>
        <p:txBody>
          <a:bodyPr/>
          <a:lstStyle/>
          <a:p>
            <a:r>
              <a:rPr lang="en-US" sz="4400" dirty="0" smtClean="0"/>
              <a:t>Elementary Digital Driver’s License Exam</a:t>
            </a:r>
            <a:endParaRPr lang="en-US" sz="4400" dirty="0"/>
          </a:p>
        </p:txBody>
      </p:sp>
      <p:sp>
        <p:nvSpPr>
          <p:cNvPr id="5" name="Subtitle 4"/>
          <p:cNvSpPr>
            <a:spLocks noGrp="1"/>
          </p:cNvSpPr>
          <p:nvPr>
            <p:ph type="subTitle" idx="1"/>
          </p:nvPr>
        </p:nvSpPr>
        <p:spPr/>
        <p:txBody>
          <a:bodyPr/>
          <a:lstStyle/>
          <a:p>
            <a:r>
              <a:rPr lang="en-US" dirty="0" smtClean="0"/>
              <a:t>(</a:t>
            </a:r>
            <a:r>
              <a:rPr lang="en-US" dirty="0" err="1" smtClean="0"/>
              <a:t>Ribble</a:t>
            </a:r>
            <a:r>
              <a:rPr lang="en-US" dirty="0" smtClean="0"/>
              <a:t>, 2011, pp. 103-105)</a:t>
            </a:r>
            <a:endParaRPr lang="en-US" dirty="0"/>
          </a:p>
        </p:txBody>
      </p:sp>
      <p:pic>
        <p:nvPicPr>
          <p:cNvPr id="10" name="Picture 9"/>
          <p:cNvPicPr>
            <a:picLocks noChangeAspect="1"/>
          </p:cNvPicPr>
          <p:nvPr/>
        </p:nvPicPr>
        <p:blipFill>
          <a:blip r:embed="rId2"/>
          <a:stretch>
            <a:fillRect/>
          </a:stretch>
        </p:blipFill>
        <p:spPr>
          <a:xfrm>
            <a:off x="2108200" y="2603500"/>
            <a:ext cx="4927600" cy="1651000"/>
          </a:xfrm>
          <a:prstGeom prst="rect">
            <a:avLst/>
          </a:prstGeom>
        </p:spPr>
      </p:pic>
      <p:sp>
        <p:nvSpPr>
          <p:cNvPr id="11" name="Picture Placeholder 10"/>
          <p:cNvSpPr>
            <a:spLocks noGrp="1"/>
          </p:cNvSpPr>
          <p:nvPr>
            <p:ph type="pic" sz="quarter" idx="13"/>
          </p:nvPr>
        </p:nvSpPr>
        <p:spPr>
          <a:xfrm>
            <a:off x="1764792" y="774700"/>
            <a:ext cx="5638800" cy="3657600"/>
          </a:xfrm>
        </p:spPr>
      </p:sp>
    </p:spTree>
    <p:extLst>
      <p:ext uri="{BB962C8B-B14F-4D97-AF65-F5344CB8AC3E}">
        <p14:creationId xmlns:p14="http://schemas.microsoft.com/office/powerpoint/2010/main" val="5867542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Having your cell phone turned on during school hours is…</a:t>
            </a:r>
            <a:endParaRPr lang="en-US" sz="4000" dirty="0"/>
          </a:p>
        </p:txBody>
      </p:sp>
      <p:sp>
        <p:nvSpPr>
          <p:cNvPr id="7" name="Content Placeholder 6"/>
          <p:cNvSpPr>
            <a:spLocks noGrp="1"/>
          </p:cNvSpPr>
          <p:nvPr>
            <p:ph idx="1"/>
          </p:nvPr>
        </p:nvSpPr>
        <p:spPr>
          <a:xfrm>
            <a:off x="726141" y="2072442"/>
            <a:ext cx="7691719" cy="4086310"/>
          </a:xfrm>
        </p:spPr>
        <p:txBody>
          <a:bodyPr>
            <a:noAutofit/>
          </a:bodyPr>
          <a:lstStyle/>
          <a:p>
            <a:pPr>
              <a:buFont typeface="+mj-lt"/>
              <a:buAutoNum type="alphaUcPeriod"/>
            </a:pPr>
            <a:r>
              <a:rPr lang="en-US" sz="2800" dirty="0" smtClean="0"/>
              <a:t>A bad idea because it might disturb others.</a:t>
            </a:r>
          </a:p>
          <a:p>
            <a:pPr>
              <a:buFont typeface="+mj-lt"/>
              <a:buAutoNum type="alphaUcPeriod"/>
            </a:pPr>
            <a:r>
              <a:rPr lang="en-US" sz="2800" dirty="0" smtClean="0"/>
              <a:t>A good idea for keeping in touch with parents.</a:t>
            </a:r>
          </a:p>
          <a:p>
            <a:pPr>
              <a:buFont typeface="+mj-lt"/>
              <a:buAutoNum type="alphaUcPeriod"/>
            </a:pPr>
            <a:r>
              <a:rPr lang="en-US" sz="2800" dirty="0" smtClean="0"/>
              <a:t>No big deal because everyone else does it.</a:t>
            </a:r>
          </a:p>
          <a:p>
            <a:pPr>
              <a:buFont typeface="+mj-lt"/>
              <a:buAutoNum type="alphaUcPeriod"/>
            </a:pPr>
            <a:r>
              <a:rPr lang="en-US" sz="2800" dirty="0" smtClean="0"/>
              <a:t>Your choice if it doesn’t affect anyone else.</a:t>
            </a:r>
            <a:endParaRPr lang="en-US" sz="2800" dirty="0"/>
          </a:p>
        </p:txBody>
      </p:sp>
      <p:sp>
        <p:nvSpPr>
          <p:cNvPr id="2" name="Footer Placeholder 1"/>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9519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A - Many schools allow students to have cell phones in school for safety but require they be turned off during the school day.  This keeps students focused on doing the right thing in school.</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873448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13" y="314979"/>
            <a:ext cx="8467182" cy="1143000"/>
          </a:xfrm>
        </p:spPr>
        <p:txBody>
          <a:bodyPr/>
          <a:lstStyle/>
          <a:p>
            <a:r>
              <a:rPr lang="en-US" sz="3600" dirty="0" smtClean="0"/>
              <a:t>When writing on a social networking site, should you share your secrets?</a:t>
            </a:r>
            <a:endParaRPr lang="en-US" sz="3600"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smtClean="0"/>
              <a:t>Sure, a social networking site is like a diary so this is where I should put them.</a:t>
            </a:r>
          </a:p>
          <a:p>
            <a:pPr marL="514350" indent="-514350">
              <a:buFont typeface="+mj-lt"/>
              <a:buAutoNum type="alphaUcPeriod"/>
            </a:pPr>
            <a:r>
              <a:rPr lang="en-US" sz="2800" dirty="0" smtClean="0"/>
              <a:t>It doesn’t matter.  Only my friends read my page.</a:t>
            </a:r>
          </a:p>
          <a:p>
            <a:pPr marL="514350" indent="-514350">
              <a:buFont typeface="+mj-lt"/>
              <a:buAutoNum type="alphaUcPeriod"/>
            </a:pPr>
            <a:r>
              <a:rPr lang="en-US" sz="2800" dirty="0" smtClean="0"/>
              <a:t>No, the social networking site is often open to anyone who has access to the Internet.</a:t>
            </a:r>
          </a:p>
          <a:p>
            <a:pPr marL="514350" indent="-514350">
              <a:buFont typeface="+mj-lt"/>
              <a:buAutoNum type="alphaUcPeriod"/>
            </a:pPr>
            <a:r>
              <a:rPr lang="en-US" sz="2800" dirty="0" smtClean="0"/>
              <a:t>Sure, as long as no one knows my true identity.</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0663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C – Social networking sites are often open to anyone on the Internet.  Many users think that they are like diaries and that students should share their most personal thoughts.  Users need to be careful what they share!</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01111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95" y="314979"/>
            <a:ext cx="8467182" cy="1143000"/>
          </a:xfrm>
        </p:spPr>
        <p:txBody>
          <a:bodyPr/>
          <a:lstStyle/>
          <a:p>
            <a:r>
              <a:rPr lang="en-US" sz="4000" dirty="0" smtClean="0"/>
              <a:t>When learning about technology in school, it is important for you to know</a:t>
            </a:r>
            <a:endParaRPr lang="en-US" sz="4000" dirty="0"/>
          </a:p>
        </p:txBody>
      </p:sp>
      <p:sp>
        <p:nvSpPr>
          <p:cNvPr id="3" name="Content Placeholder 2"/>
          <p:cNvSpPr>
            <a:spLocks noGrp="1"/>
          </p:cNvSpPr>
          <p:nvPr>
            <p:ph idx="1"/>
          </p:nvPr>
        </p:nvSpPr>
        <p:spPr/>
        <p:txBody>
          <a:bodyPr>
            <a:normAutofit/>
          </a:bodyPr>
          <a:lstStyle/>
          <a:p>
            <a:pPr>
              <a:buFont typeface="+mj-lt"/>
              <a:buAutoNum type="alphaUcPeriod"/>
            </a:pPr>
            <a:r>
              <a:rPr lang="en-US" sz="2800" dirty="0" smtClean="0"/>
              <a:t>The rules for using technology.</a:t>
            </a:r>
          </a:p>
          <a:p>
            <a:pPr>
              <a:buFont typeface="+mj-lt"/>
              <a:buAutoNum type="alphaUcPeriod"/>
            </a:pPr>
            <a:r>
              <a:rPr lang="en-US" sz="2800" dirty="0" smtClean="0"/>
              <a:t>How to work with others when using the technology.</a:t>
            </a:r>
          </a:p>
          <a:p>
            <a:pPr>
              <a:buFont typeface="+mj-lt"/>
              <a:buAutoNum type="alphaUcPeriod"/>
            </a:pPr>
            <a:r>
              <a:rPr lang="en-US" sz="2800" dirty="0" smtClean="0"/>
              <a:t>How different technologies are used.</a:t>
            </a:r>
          </a:p>
          <a:p>
            <a:pPr>
              <a:buFont typeface="+mj-lt"/>
              <a:buAutoNum type="alphaUcPeriod"/>
            </a:pPr>
            <a:r>
              <a:rPr lang="en-US" sz="2800" dirty="0" smtClean="0"/>
              <a:t>All of the above.</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0158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KSCA/KSDE Summer Camp 2015</a:t>
            </a:r>
            <a:endParaRPr lang="en-US"/>
          </a:p>
        </p:txBody>
      </p:sp>
      <p:sp>
        <p:nvSpPr>
          <p:cNvPr id="3" name="Title 2"/>
          <p:cNvSpPr>
            <a:spLocks noGrp="1"/>
          </p:cNvSpPr>
          <p:nvPr>
            <p:ph type="ctrTitle"/>
          </p:nvPr>
        </p:nvSpPr>
        <p:spPr/>
        <p:txBody>
          <a:bodyPr/>
          <a:lstStyle/>
          <a:p>
            <a:r>
              <a:rPr lang="en-US" dirty="0" smtClean="0"/>
              <a:t>Today’s Family</a:t>
            </a:r>
            <a:endParaRPr lang="en-US" dirty="0"/>
          </a:p>
        </p:txBody>
      </p:sp>
      <p:sp>
        <p:nvSpPr>
          <p:cNvPr id="4" name="Subtitle 3"/>
          <p:cNvSpPr>
            <a:spLocks noGrp="1"/>
          </p:cNvSpPr>
          <p:nvPr>
            <p:ph type="subTitle" idx="1"/>
          </p:nvPr>
        </p:nvSpPr>
        <p:spPr/>
        <p:txBody>
          <a:bodyPr/>
          <a:lstStyle/>
          <a:p>
            <a:endParaRPr lang="en-US"/>
          </a:p>
        </p:txBody>
      </p:sp>
      <p:pic>
        <p:nvPicPr>
          <p:cNvPr id="6" name="Picture Placeholder 5"/>
          <p:cNvPicPr>
            <a:picLocks noGrp="1" noChangeAspect="1"/>
          </p:cNvPicPr>
          <p:nvPr>
            <p:ph type="pic" sz="quarter" idx="13"/>
          </p:nvPr>
        </p:nvPicPr>
        <p:blipFill>
          <a:blip r:embed="rId2"/>
          <a:srcRect t="1263" b="1263"/>
          <a:stretch>
            <a:fillRect/>
          </a:stretch>
        </p:blipFill>
        <p:spPr/>
      </p:pic>
      <p:sp>
        <p:nvSpPr>
          <p:cNvPr id="7" name="TextBox 6"/>
          <p:cNvSpPr txBox="1"/>
          <p:nvPr/>
        </p:nvSpPr>
        <p:spPr>
          <a:xfrm>
            <a:off x="6595489" y="4791129"/>
            <a:ext cx="2065251" cy="369332"/>
          </a:xfrm>
          <a:prstGeom prst="rect">
            <a:avLst/>
          </a:prstGeom>
          <a:noFill/>
        </p:spPr>
        <p:txBody>
          <a:bodyPr wrap="none" rtlCol="0">
            <a:spAutoFit/>
          </a:bodyPr>
          <a:lstStyle/>
          <a:p>
            <a:r>
              <a:rPr lang="en-US" dirty="0" err="1" smtClean="0"/>
              <a:t>Googleimages.com</a:t>
            </a:r>
            <a:endParaRPr lang="en-US" dirty="0"/>
          </a:p>
        </p:txBody>
      </p:sp>
    </p:spTree>
    <p:extLst>
      <p:ext uri="{BB962C8B-B14F-4D97-AF65-F5344CB8AC3E}">
        <p14:creationId xmlns:p14="http://schemas.microsoft.com/office/powerpoint/2010/main" val="2904186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D – Technology affords many opportunities for students to learn beyond the classroom.  But they need to learn how to use the technology first.</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283676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Students with disabilities </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smtClean="0"/>
              <a:t>Can’t use technology.</a:t>
            </a:r>
          </a:p>
          <a:p>
            <a:pPr marL="514350" indent="-514350">
              <a:buFont typeface="+mj-lt"/>
              <a:buAutoNum type="alphaUcPeriod"/>
            </a:pPr>
            <a:r>
              <a:rPr lang="en-US" sz="2800" dirty="0" smtClean="0"/>
              <a:t>Should have the same opportunities as others to use technology.</a:t>
            </a:r>
          </a:p>
          <a:p>
            <a:pPr marL="514350" indent="-514350">
              <a:buFont typeface="+mj-lt"/>
              <a:buAutoNum type="alphaUcPeriod"/>
            </a:pPr>
            <a:r>
              <a:rPr lang="en-US" sz="2800" dirty="0" smtClean="0"/>
              <a:t>Are not able to understand and learn about technology.</a:t>
            </a:r>
          </a:p>
          <a:p>
            <a:pPr marL="514350" indent="-514350">
              <a:buFont typeface="+mj-lt"/>
              <a:buAutoNum type="alphaUcPeriod"/>
            </a:pPr>
            <a:r>
              <a:rPr lang="en-US" sz="2800" dirty="0" smtClean="0"/>
              <a:t>Have no reason to use technology.</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7888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B – Students with disabilities should have opportunities to work and learn with technology.  Some may need special technology tools.</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4140251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your parents allow you to buy things on the Internet, you should</a:t>
            </a:r>
            <a:endParaRPr lang="en-US" sz="4000" dirty="0"/>
          </a:p>
        </p:txBody>
      </p:sp>
      <p:sp>
        <p:nvSpPr>
          <p:cNvPr id="3" name="Content Placeholder 2"/>
          <p:cNvSpPr>
            <a:spLocks noGrp="1"/>
          </p:cNvSpPr>
          <p:nvPr>
            <p:ph idx="1"/>
          </p:nvPr>
        </p:nvSpPr>
        <p:spPr/>
        <p:txBody>
          <a:bodyPr>
            <a:normAutofit/>
          </a:bodyPr>
          <a:lstStyle/>
          <a:p>
            <a:pPr>
              <a:buFont typeface="+mj-lt"/>
              <a:buAutoNum type="alphaUcPeriod"/>
            </a:pPr>
            <a:r>
              <a:rPr lang="en-US" sz="2800" dirty="0" smtClean="0"/>
              <a:t>Think twice about buying online, because all sites are dangerous.</a:t>
            </a:r>
          </a:p>
          <a:p>
            <a:pPr>
              <a:buFont typeface="+mj-lt"/>
              <a:buAutoNum type="alphaUcPeriod"/>
            </a:pPr>
            <a:r>
              <a:rPr lang="en-US" sz="2800" dirty="0" smtClean="0"/>
              <a:t>Follow what your friends say about where to buy.</a:t>
            </a:r>
          </a:p>
          <a:p>
            <a:pPr>
              <a:buFont typeface="+mj-lt"/>
              <a:buAutoNum type="alphaUcPeriod"/>
            </a:pPr>
            <a:r>
              <a:rPr lang="en-US" sz="2800" dirty="0" smtClean="0"/>
              <a:t>Find the first site that has what you want and buy it.</a:t>
            </a:r>
          </a:p>
          <a:p>
            <a:pPr>
              <a:buFont typeface="+mj-lt"/>
              <a:buAutoNum type="alphaUcPeriod"/>
            </a:pPr>
            <a:r>
              <a:rPr lang="en-US" sz="2800" dirty="0" smtClean="0"/>
              <a:t>First check t see if the site is safe and secure when buying something.</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3930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D – Purchasing goods and services online needs to be taken seriously.  People can gain information about you and your family from information that you provide.</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20998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When looking at graphics and text from the Internet</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smtClean="0"/>
              <a:t>Take whatever you want because that’s the purpose of the Internet.</a:t>
            </a:r>
          </a:p>
          <a:p>
            <a:pPr marL="514350" indent="-514350">
              <a:buFont typeface="+mj-lt"/>
              <a:buAutoNum type="alphaUcPeriod"/>
            </a:pPr>
            <a:r>
              <a:rPr lang="en-US" sz="2800" dirty="0" smtClean="0"/>
              <a:t>Ask your friends for places to find material you can enjoy.</a:t>
            </a:r>
          </a:p>
          <a:p>
            <a:pPr marL="514350" indent="-514350">
              <a:buFont typeface="+mj-lt"/>
              <a:buAutoNum type="alphaUcPeriod"/>
            </a:pPr>
            <a:r>
              <a:rPr lang="en-US" sz="2800" dirty="0" smtClean="0"/>
              <a:t>Ask for permission to use the information before using it.</a:t>
            </a:r>
          </a:p>
          <a:p>
            <a:pPr marL="514350" indent="-514350">
              <a:buFont typeface="+mj-lt"/>
              <a:buAutoNum type="alphaUcPeriod"/>
            </a:pPr>
            <a:r>
              <a:rPr lang="en-US" sz="2800" dirty="0" smtClean="0"/>
              <a:t>Avoid it because all information on the Internet is false.</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5108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C – Students need to realize that when “borrowing” anything from the Internet, its use is restricted by the owner (unless stated otherwise).  All content from the web should be cited appropriately.</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530986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When using a new technology in class, you should</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smtClean="0"/>
              <a:t>Do whatever you want because no one ever checks.</a:t>
            </a:r>
          </a:p>
          <a:p>
            <a:pPr marL="514350" indent="-514350">
              <a:buFont typeface="+mj-lt"/>
              <a:buAutoNum type="alphaUcPeriod"/>
            </a:pPr>
            <a:r>
              <a:rPr lang="en-US" sz="2800" dirty="0" smtClean="0"/>
              <a:t>Ask teachers and parents about what can be done.</a:t>
            </a:r>
          </a:p>
          <a:p>
            <a:pPr marL="514350" indent="-514350">
              <a:buFont typeface="+mj-lt"/>
              <a:buAutoNum type="alphaUcPeriod"/>
            </a:pPr>
            <a:r>
              <a:rPr lang="en-US" sz="2800" dirty="0" smtClean="0"/>
              <a:t>Figure out ways that you can have fun with it.</a:t>
            </a:r>
          </a:p>
          <a:p>
            <a:pPr marL="514350" indent="-514350">
              <a:buFont typeface="+mj-lt"/>
              <a:buAutoNum type="alphaUcPeriod"/>
            </a:pPr>
            <a:r>
              <a:rPr lang="en-US" sz="2800" dirty="0" smtClean="0"/>
              <a:t>Ask your friends because they know about technology.</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69737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B – All users have certain rights and responsibilities when using technology.  It is important to know what is appropriate and what is not appropriate before using technology.</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811651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I work with technology (sitting, lying, stooping at desk)</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smtClean="0"/>
              <a:t>Doesn’t matter as long as I am comfortable.</a:t>
            </a:r>
          </a:p>
          <a:p>
            <a:pPr marL="514350" indent="-514350">
              <a:buFont typeface="+mj-lt"/>
              <a:buAutoNum type="alphaUcPeriod"/>
            </a:pPr>
            <a:r>
              <a:rPr lang="en-US" sz="2800" dirty="0" smtClean="0"/>
              <a:t>Depends on where I am.</a:t>
            </a:r>
          </a:p>
          <a:p>
            <a:pPr marL="514350" indent="-514350">
              <a:buFont typeface="+mj-lt"/>
              <a:buAutoNum type="alphaUcPeriod"/>
            </a:pPr>
            <a:r>
              <a:rPr lang="en-US" sz="2800" dirty="0" smtClean="0"/>
              <a:t>Isn’t something that I need to be concerned about.</a:t>
            </a:r>
          </a:p>
          <a:p>
            <a:pPr marL="514350" indent="-514350">
              <a:buFont typeface="+mj-lt"/>
              <a:buAutoNum type="alphaUcPeriod"/>
            </a:pPr>
            <a:r>
              <a:rPr lang="en-US" sz="2800" dirty="0" smtClean="0"/>
              <a:t>Shouldn’t be ignored.</a:t>
            </a: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5559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Usage Study</a:t>
            </a:r>
            <a:br>
              <a:rPr lang="en-US" dirty="0" smtClean="0"/>
            </a:br>
            <a:r>
              <a:rPr lang="en-US" sz="1800" dirty="0" smtClean="0"/>
              <a:t>(Gold, 2015, p. 22-23)</a:t>
            </a:r>
            <a:endParaRPr lang="en-US" dirty="0"/>
          </a:p>
        </p:txBody>
      </p:sp>
      <p:sp>
        <p:nvSpPr>
          <p:cNvPr id="7" name="Content Placeholder 6"/>
          <p:cNvSpPr>
            <a:spLocks noGrp="1"/>
          </p:cNvSpPr>
          <p:nvPr>
            <p:ph idx="1"/>
          </p:nvPr>
        </p:nvSpPr>
        <p:spPr>
          <a:xfrm>
            <a:off x="490205" y="1586753"/>
            <a:ext cx="8110670" cy="4571999"/>
          </a:xfrm>
        </p:spPr>
        <p:txBody>
          <a:bodyPr>
            <a:normAutofit/>
          </a:bodyPr>
          <a:lstStyle/>
          <a:p>
            <a:r>
              <a:rPr lang="en-US" sz="2800" dirty="0" smtClean="0"/>
              <a:t>Northwestern Center on Media &amp; Development</a:t>
            </a:r>
          </a:p>
          <a:p>
            <a:r>
              <a:rPr lang="en-US" sz="2800" dirty="0" smtClean="0"/>
              <a:t>Survey of 2,300 parents (children 0-8 yrs.)</a:t>
            </a:r>
          </a:p>
          <a:p>
            <a:r>
              <a:rPr lang="en-US" sz="2800" dirty="0" smtClean="0"/>
              <a:t>Focus groups in California and Illinois with parents of children over 9 yrs.</a:t>
            </a:r>
          </a:p>
          <a:p>
            <a:r>
              <a:rPr lang="en-US" sz="2800" dirty="0" smtClean="0"/>
              <a:t>Kids 8 and under more often use technology with parents</a:t>
            </a:r>
          </a:p>
          <a:p>
            <a:r>
              <a:rPr lang="en-US" sz="2800" dirty="0" smtClean="0"/>
              <a:t>Kids 9-10 less media co-engagement</a:t>
            </a:r>
          </a:p>
          <a:p>
            <a:endParaRPr lang="en-US" sz="2800" dirty="0" smtClean="0"/>
          </a:p>
        </p:txBody>
      </p:sp>
      <p:sp>
        <p:nvSpPr>
          <p:cNvPr id="2" name="Footer Placeholder 1"/>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37573969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D – Users often don’t think about safe technology use habits until they hurt themselves.  How you use technology today can have a big effect on how you will be able to use it in the future.</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3781321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When dealing with people online, giving personal information is</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2800" dirty="0" smtClean="0"/>
              <a:t>Okay as long as these people live far away.</a:t>
            </a:r>
          </a:p>
          <a:p>
            <a:pPr marL="514350" indent="-514350">
              <a:buFont typeface="+mj-lt"/>
              <a:buAutoNum type="alphaUcPeriod"/>
            </a:pPr>
            <a:r>
              <a:rPr lang="en-US" sz="2800" dirty="0" smtClean="0"/>
              <a:t>Never a good idea, no matter the reason.</a:t>
            </a:r>
          </a:p>
          <a:p>
            <a:pPr marL="514350" indent="-514350">
              <a:buFont typeface="+mj-lt"/>
              <a:buAutoNum type="alphaUcPeriod"/>
            </a:pPr>
            <a:r>
              <a:rPr lang="en-US" sz="2800" dirty="0" smtClean="0"/>
              <a:t>Fine as long as the people are nice.</a:t>
            </a:r>
          </a:p>
          <a:p>
            <a:pPr marL="514350" indent="-514350">
              <a:buFont typeface="+mj-lt"/>
              <a:buAutoNum type="alphaUcPeriod"/>
            </a:pPr>
            <a:r>
              <a:rPr lang="en-US" sz="2800" dirty="0" smtClean="0"/>
              <a:t>Nothing to worry about.</a:t>
            </a:r>
            <a:endParaRPr lang="en-US" sz="2800"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665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And the answer 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FF0000"/>
                </a:solidFill>
              </a:rPr>
              <a:t>B – It is easy to act differently online than face-to-face.  Students need to make sure that private information remains private.</a:t>
            </a:r>
            <a:endParaRPr lang="en-US" sz="3600" dirty="0">
              <a:solidFill>
                <a:srgbClr val="FF0000"/>
              </a:solidFill>
            </a:endParaRPr>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179153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Parents need to examine their digital media usage</a:t>
            </a:r>
          </a:p>
          <a:p>
            <a:r>
              <a:rPr lang="en-US" dirty="0" smtClean="0"/>
              <a:t>Parents need to examine their parenting style as they parent the </a:t>
            </a:r>
            <a:r>
              <a:rPr lang="en-US" dirty="0" err="1" smtClean="0"/>
              <a:t>iGeneration</a:t>
            </a:r>
            <a:endParaRPr lang="en-US" dirty="0" smtClean="0"/>
          </a:p>
          <a:p>
            <a:r>
              <a:rPr lang="en-US" dirty="0" smtClean="0"/>
              <a:t>Parents should have the TECH talk with their children</a:t>
            </a:r>
          </a:p>
          <a:p>
            <a:r>
              <a:rPr lang="en-US" dirty="0" smtClean="0"/>
              <a:t>Schools and Families can work together in teaching children digital citizenship</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6216778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 knowledgeable about all types of technology</a:t>
            </a:r>
          </a:p>
          <a:p>
            <a:r>
              <a:rPr lang="en-US" dirty="0"/>
              <a:t>Develop a digital citizenship leadership team in the </a:t>
            </a:r>
            <a:r>
              <a:rPr lang="en-US" dirty="0" smtClean="0"/>
              <a:t>school</a:t>
            </a:r>
          </a:p>
          <a:p>
            <a:r>
              <a:rPr lang="en-US" dirty="0" smtClean="0"/>
              <a:t>Incorporate the nine elements of digital citizenship</a:t>
            </a:r>
          </a:p>
          <a:p>
            <a:r>
              <a:rPr lang="en-US" dirty="0" smtClean="0"/>
              <a:t>One classroom lesson incorporated an elementary digital drivers license exam (There’s also one for secondary)</a:t>
            </a:r>
            <a:endParaRPr lang="en-US" dirty="0"/>
          </a:p>
          <a:p>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4117716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Gold, J. (2015).  </a:t>
            </a:r>
            <a:r>
              <a:rPr lang="en-US" i="1" dirty="0" smtClean="0"/>
              <a:t>Screen smart parenting:  How to find balance    and benefit in your child’s use of social media, apps and digital devices.  </a:t>
            </a:r>
            <a:r>
              <a:rPr lang="en-US" dirty="0" smtClean="0"/>
              <a:t>New York, NY:  The Guilford Press.</a:t>
            </a:r>
          </a:p>
          <a:p>
            <a:pPr marL="0" indent="0">
              <a:buNone/>
            </a:pPr>
            <a:r>
              <a:rPr lang="en-US" dirty="0" smtClean="0"/>
              <a:t>Hofmann, J. B. (2014).  </a:t>
            </a:r>
            <a:r>
              <a:rPr lang="en-US" i="1" dirty="0" err="1" smtClean="0"/>
              <a:t>iRules</a:t>
            </a:r>
            <a:r>
              <a:rPr lang="en-US" i="1" dirty="0" smtClean="0"/>
              <a:t>: What every tech-healthy family needs to know about </a:t>
            </a:r>
            <a:r>
              <a:rPr lang="en-US" i="1" dirty="0" err="1" smtClean="0"/>
              <a:t>selfies</a:t>
            </a:r>
            <a:r>
              <a:rPr lang="en-US" i="1" dirty="0" smtClean="0"/>
              <a:t>, </a:t>
            </a:r>
            <a:r>
              <a:rPr lang="en-US" i="1" dirty="0" err="1" smtClean="0"/>
              <a:t>sexting</a:t>
            </a:r>
            <a:r>
              <a:rPr lang="en-US" i="1" dirty="0" smtClean="0"/>
              <a:t>, gaming, and growing up.  </a:t>
            </a:r>
            <a:r>
              <a:rPr lang="en-US" dirty="0" smtClean="0"/>
              <a:t>New York, NY:  Rodale.</a:t>
            </a:r>
          </a:p>
          <a:p>
            <a:pPr marL="0" indent="0">
              <a:buNone/>
            </a:pPr>
            <a:r>
              <a:rPr lang="en-US" dirty="0" err="1" smtClean="0"/>
              <a:t>Ribble</a:t>
            </a:r>
            <a:r>
              <a:rPr lang="en-US" dirty="0" smtClean="0"/>
              <a:t>, M. (2011).  </a:t>
            </a:r>
            <a:r>
              <a:rPr lang="en-US" i="1" dirty="0" smtClean="0"/>
              <a:t>Digital citizenship in schools (2</a:t>
            </a:r>
            <a:r>
              <a:rPr lang="en-US" i="1" baseline="30000" dirty="0" smtClean="0"/>
              <a:t>nd</a:t>
            </a:r>
            <a:r>
              <a:rPr lang="en-US" i="1" dirty="0" smtClean="0"/>
              <a:t> ed.).  </a:t>
            </a:r>
            <a:r>
              <a:rPr lang="en-US" dirty="0" smtClean="0"/>
              <a:t>Washington, D. C.: International Society for Technology in Education.</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4502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Media-centric Parents</a:t>
            </a:r>
            <a:endParaRPr lang="en-US" dirty="0"/>
          </a:p>
        </p:txBody>
      </p:sp>
      <p:sp>
        <p:nvSpPr>
          <p:cNvPr id="3" name="Content Placeholder 2"/>
          <p:cNvSpPr>
            <a:spLocks noGrp="1"/>
          </p:cNvSpPr>
          <p:nvPr>
            <p:ph idx="1"/>
          </p:nvPr>
        </p:nvSpPr>
        <p:spPr/>
        <p:txBody>
          <a:bodyPr/>
          <a:lstStyle/>
          <a:p>
            <a:r>
              <a:rPr lang="en-US" dirty="0" smtClean="0"/>
              <a:t>39% of participants</a:t>
            </a:r>
          </a:p>
          <a:p>
            <a:r>
              <a:rPr lang="en-US" dirty="0" smtClean="0"/>
              <a:t>Love media spending 11 hours per day (average)</a:t>
            </a:r>
          </a:p>
          <a:p>
            <a:r>
              <a:rPr lang="en-US" dirty="0" smtClean="0"/>
              <a:t>Tend to keep TV on in home most of time</a:t>
            </a:r>
          </a:p>
          <a:p>
            <a:r>
              <a:rPr lang="en-US" dirty="0" smtClean="0"/>
              <a:t>44% of children have TV in bedrooms</a:t>
            </a:r>
          </a:p>
          <a:p>
            <a:r>
              <a:rPr lang="en-US" dirty="0" smtClean="0"/>
              <a:t>Use TV and media to connect with kids</a:t>
            </a:r>
          </a:p>
          <a:p>
            <a:r>
              <a:rPr lang="en-US" dirty="0" smtClean="0"/>
              <a:t>More than 80% admit using TV to occupy child when parents have something else to do</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2098254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Media-moderate Parents</a:t>
            </a:r>
            <a:endParaRPr lang="en-US" dirty="0"/>
          </a:p>
        </p:txBody>
      </p:sp>
      <p:sp>
        <p:nvSpPr>
          <p:cNvPr id="3" name="Content Placeholder 2"/>
          <p:cNvSpPr>
            <a:spLocks noGrp="1"/>
          </p:cNvSpPr>
          <p:nvPr>
            <p:ph idx="1"/>
          </p:nvPr>
        </p:nvSpPr>
        <p:spPr/>
        <p:txBody>
          <a:bodyPr/>
          <a:lstStyle/>
          <a:p>
            <a:r>
              <a:rPr lang="en-US" dirty="0" smtClean="0"/>
              <a:t>45% of participants</a:t>
            </a:r>
          </a:p>
          <a:p>
            <a:r>
              <a:rPr lang="en-US" dirty="0" smtClean="0"/>
              <a:t>Parents spend approximately 4 ½ hours on screen media at home</a:t>
            </a:r>
          </a:p>
          <a:p>
            <a:r>
              <a:rPr lang="en-US" dirty="0" smtClean="0"/>
              <a:t>Admit they like watching TV, they are less likely to list watching TV and movies as favorite family activity</a:t>
            </a:r>
          </a:p>
          <a:p>
            <a:r>
              <a:rPr lang="en-US" dirty="0" smtClean="0"/>
              <a:t>Parents play limited video games</a:t>
            </a:r>
          </a:p>
          <a:p>
            <a:r>
              <a:rPr lang="en-US" dirty="0" smtClean="0"/>
              <a:t>Children spend approximately 3 hours per day with screen media</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065714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Media-light Parents</a:t>
            </a:r>
            <a:endParaRPr lang="en-US" dirty="0"/>
          </a:p>
        </p:txBody>
      </p:sp>
      <p:sp>
        <p:nvSpPr>
          <p:cNvPr id="3" name="Content Placeholder 2"/>
          <p:cNvSpPr>
            <a:spLocks noGrp="1"/>
          </p:cNvSpPr>
          <p:nvPr>
            <p:ph idx="1"/>
          </p:nvPr>
        </p:nvSpPr>
        <p:spPr>
          <a:xfrm>
            <a:off x="726141" y="1457979"/>
            <a:ext cx="7691719" cy="4898371"/>
          </a:xfrm>
        </p:spPr>
        <p:txBody>
          <a:bodyPr>
            <a:normAutofit lnSpcReduction="10000"/>
          </a:bodyPr>
          <a:lstStyle/>
          <a:p>
            <a:r>
              <a:rPr lang="en-US" dirty="0" smtClean="0"/>
              <a:t>16% of participants</a:t>
            </a:r>
          </a:p>
          <a:p>
            <a:r>
              <a:rPr lang="en-US" dirty="0" smtClean="0"/>
              <a:t>Parents spend fewer than 2 hours per day with screen media</a:t>
            </a:r>
          </a:p>
          <a:p>
            <a:r>
              <a:rPr lang="en-US" dirty="0" smtClean="0"/>
              <a:t>Much less likely to put TV in children’s bedrooms</a:t>
            </a:r>
          </a:p>
          <a:p>
            <a:r>
              <a:rPr lang="en-US" dirty="0" smtClean="0"/>
              <a:t>Less likely to report TV and movies as a fun family activity</a:t>
            </a:r>
          </a:p>
          <a:p>
            <a:r>
              <a:rPr lang="en-US" dirty="0" smtClean="0"/>
              <a:t>Less likely to use TV and media to occupy kids </a:t>
            </a:r>
          </a:p>
          <a:p>
            <a:r>
              <a:rPr lang="en-US" dirty="0" smtClean="0"/>
              <a:t>Families spend average of 1 hour, 35 minutes on screen media per day</a:t>
            </a:r>
            <a:endParaRPr lang="en-US" dirty="0"/>
          </a:p>
        </p:txBody>
      </p:sp>
      <p:sp>
        <p:nvSpPr>
          <p:cNvPr id="4" name="Footer Placeholder 3"/>
          <p:cNvSpPr>
            <a:spLocks noGrp="1"/>
          </p:cNvSpPr>
          <p:nvPr>
            <p:ph type="ftr" sz="quarter" idx="11"/>
          </p:nvPr>
        </p:nvSpPr>
        <p:spPr/>
        <p:txBody>
          <a:bodyPr/>
          <a:lstStyle/>
          <a:p>
            <a:r>
              <a:rPr lang="en-US" smtClean="0"/>
              <a:t>KSCA/KSDE Summer Camp 2015</a:t>
            </a:r>
            <a:endParaRPr lang="en-US"/>
          </a:p>
        </p:txBody>
      </p:sp>
    </p:spTree>
    <p:extLst>
      <p:ext uri="{BB962C8B-B14F-4D97-AF65-F5344CB8AC3E}">
        <p14:creationId xmlns:p14="http://schemas.microsoft.com/office/powerpoint/2010/main" val="18239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616</TotalTime>
  <Words>2602</Words>
  <Application>Microsoft Office PowerPoint</Application>
  <PresentationFormat>On-screen Show (4:3)</PresentationFormat>
  <Paragraphs>396</Paragraphs>
  <Slides>65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Calisto MT</vt:lpstr>
      <vt:lpstr>Wingdings</vt:lpstr>
      <vt:lpstr>Venture</vt:lpstr>
      <vt:lpstr>Teaching Digital Citizenship to the iGeneration</vt:lpstr>
      <vt:lpstr>A Picnic with Friends</vt:lpstr>
      <vt:lpstr>But wait, what’s this?</vt:lpstr>
      <vt:lpstr>Family and TV in 1950’s</vt:lpstr>
      <vt:lpstr>Today’s Family</vt:lpstr>
      <vt:lpstr>Usage Study (Gold, 2015, p. 22-23)</vt:lpstr>
      <vt:lpstr>Media-centric Parents</vt:lpstr>
      <vt:lpstr>Media-moderate Parents</vt:lpstr>
      <vt:lpstr>Media-light Parents</vt:lpstr>
      <vt:lpstr>It is the parent’s relationship with  and consumption of  digital technology that shapes their children’s  usage in the home. (Gold, 2015, p. 23)</vt:lpstr>
      <vt:lpstr>Parenting Styles</vt:lpstr>
      <vt:lpstr>Digital Parenting Style</vt:lpstr>
      <vt:lpstr>My approach to family rules for technology is..</vt:lpstr>
      <vt:lpstr>Ideally, how would you monitor your child’s internet use?</vt:lpstr>
      <vt:lpstr>Would you allow your son to play online games on school nights?</vt:lpstr>
      <vt:lpstr>What would you do if you found your daughter sending an inappropriate photo to her boyfriend?</vt:lpstr>
      <vt:lpstr>Scoring for Digital  Parenting Style</vt:lpstr>
      <vt:lpstr>What does this mean?</vt:lpstr>
      <vt:lpstr>Encourage the TECH Talk</vt:lpstr>
      <vt:lpstr>Tech talk is a deliberate conversation with each of your children regarding the specific technology they use.</vt:lpstr>
      <vt:lpstr>Tech Talk Phase 1</vt:lpstr>
      <vt:lpstr>Tech Talk Phase 2</vt:lpstr>
      <vt:lpstr>Tech Talk Phase 3</vt:lpstr>
      <vt:lpstr>Common Sense Media</vt:lpstr>
      <vt:lpstr>Family School Cooperation</vt:lpstr>
      <vt:lpstr>Are teachers knowledgeable?</vt:lpstr>
      <vt:lpstr>Web Based Television</vt:lpstr>
      <vt:lpstr>Mobile Media Platforms</vt:lpstr>
      <vt:lpstr>Computer Platform</vt:lpstr>
      <vt:lpstr>Video Game Platform</vt:lpstr>
      <vt:lpstr>Social Network</vt:lpstr>
      <vt:lpstr>Network &amp; Collaboration</vt:lpstr>
      <vt:lpstr>Q &amp; A</vt:lpstr>
      <vt:lpstr>Blogging &amp; Microblogging</vt:lpstr>
      <vt:lpstr>Image Sharing</vt:lpstr>
      <vt:lpstr>Video Sharing</vt:lpstr>
      <vt:lpstr>Video Chat</vt:lpstr>
      <vt:lpstr>Messaging</vt:lpstr>
      <vt:lpstr>Teaching Digital Citizenship</vt:lpstr>
      <vt:lpstr>Digital Elements</vt:lpstr>
      <vt:lpstr>PowerPoint Presentation</vt:lpstr>
      <vt:lpstr>A Digital Citizenship Program</vt:lpstr>
      <vt:lpstr>A Classroom Lesson</vt:lpstr>
      <vt:lpstr>Elementary Digital Driver’s License Exam</vt:lpstr>
      <vt:lpstr>Having your cell phone turned on during school hours is…</vt:lpstr>
      <vt:lpstr>And the answer is…</vt:lpstr>
      <vt:lpstr>When writing on a social networking site, should you share your secrets?</vt:lpstr>
      <vt:lpstr>And the answer is….</vt:lpstr>
      <vt:lpstr>When learning about technology in school, it is important for you to know</vt:lpstr>
      <vt:lpstr>And the answer is..</vt:lpstr>
      <vt:lpstr>Students with disabilities </vt:lpstr>
      <vt:lpstr>And the answer is…</vt:lpstr>
      <vt:lpstr>If your parents allow you to buy things on the Internet, you should</vt:lpstr>
      <vt:lpstr>And the answer is…</vt:lpstr>
      <vt:lpstr>When looking at graphics and text from the Internet</vt:lpstr>
      <vt:lpstr>And the answer is….</vt:lpstr>
      <vt:lpstr>When using a new technology in class, you should</vt:lpstr>
      <vt:lpstr>And the answer is…</vt:lpstr>
      <vt:lpstr>How I work with technology (sitting, lying, stooping at desk)</vt:lpstr>
      <vt:lpstr>And the answer is…</vt:lpstr>
      <vt:lpstr>When dealing with people online, giving personal information is</vt:lpstr>
      <vt:lpstr>And the answer is…</vt:lpstr>
      <vt:lpstr>Summary</vt:lpstr>
      <vt:lpstr>PowerPoint Presentation</vt:lpstr>
      <vt:lpstr>References</vt:lpstr>
    </vt:vector>
  </TitlesOfParts>
  <Company>MNU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Digital Citizenship to the iGeneration</dc:title>
  <dc:creator>Mary Fry</dc:creator>
  <cp:lastModifiedBy>Bruce Flanders</cp:lastModifiedBy>
  <cp:revision>27</cp:revision>
  <dcterms:created xsi:type="dcterms:W3CDTF">2015-05-31T21:14:01Z</dcterms:created>
  <dcterms:modified xsi:type="dcterms:W3CDTF">2015-09-01T15:11:34Z</dcterms:modified>
</cp:coreProperties>
</file>